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C104024-21A3-4359-A89B-CEDB2AC7546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pic>
        <p:nvPicPr>
          <p:cNvPr id="4" name="Picture 3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619F1C69-DBF8-9F45-1137-A49BE2F0F0A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114"/>
            <a:ext cx="1143000" cy="69067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us-east-1.console.aws.amazon.com/console/home?region=us-east-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851648" cy="48006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C000"/>
                </a:solidFill>
              </a:rPr>
              <a:t>TNGS Learning Solutions</a:t>
            </a:r>
            <a:br>
              <a:rPr lang="en-US" sz="5400" dirty="0">
                <a:solidFill>
                  <a:srgbClr val="FFC000"/>
                </a:solidFill>
              </a:rPr>
            </a:br>
            <a:r>
              <a:rPr lang="en-US" sz="5400" dirty="0">
                <a:solidFill>
                  <a:srgbClr val="FFC000"/>
                </a:solidFill>
              </a:rPr>
              <a:t>AWS Solutions Architect Online Course </a:t>
            </a:r>
            <a:br>
              <a:rPr lang="en-US" sz="5400" dirty="0">
                <a:solidFill>
                  <a:srgbClr val="FFC000"/>
                </a:solidFill>
              </a:rPr>
            </a:br>
            <a:br>
              <a:rPr lang="en-US" sz="5400" dirty="0">
                <a:solidFill>
                  <a:srgbClr val="FFC000"/>
                </a:solidFill>
              </a:rPr>
            </a:br>
            <a:r>
              <a:rPr lang="en-US" sz="4000" dirty="0"/>
              <a:t>Creating a </a:t>
            </a:r>
            <a:r>
              <a:rPr lang="en-US" sz="5300" dirty="0" err="1"/>
              <a:t>KeyPair</a:t>
            </a:r>
            <a:endParaRPr 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429" y="685800"/>
            <a:ext cx="8229600" cy="44769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CREATING A KEY PAIR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3200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/>
              <a:t>Open below URL to login to AWS EC2 console. </a:t>
            </a:r>
          </a:p>
          <a:p>
            <a:pPr>
              <a:buNone/>
            </a:pPr>
            <a:r>
              <a:rPr lang="en-US" sz="1600" dirty="0">
                <a:hlinkClick r:id="rId2"/>
              </a:rPr>
              <a:t>https://us-east-1.console.aws.amazon.com/console/home?region=us-east-1</a:t>
            </a:r>
            <a:endParaRPr lang="en-US" sz="1600" dirty="0"/>
          </a:p>
          <a:p>
            <a:pPr>
              <a:buNone/>
            </a:pPr>
            <a:r>
              <a:rPr lang="en-US" sz="1800" dirty="0"/>
              <a:t>In the search bar of console page, type ec2, click on ec2 under services.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8201" y="4767396"/>
            <a:ext cx="579382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81000" y="4160520"/>
            <a:ext cx="7924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Next, select your region from top right-side drop-down menu as shown below.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617797-07F7-49A8-BDB4-157A5A56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527952"/>
            <a:ext cx="5865464" cy="14504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990600"/>
            <a:ext cx="7924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Then Click on Key Pairs under NETWORK &amp; SECURITY menu on the left pane below.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46472"/>
            <a:ext cx="5791200" cy="2283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33400" y="4267200"/>
            <a:ext cx="6248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Then Click Create Key Pair on the right upper corner.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7773" y="4953000"/>
            <a:ext cx="58864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400342"/>
            <a:ext cx="3429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Specify a name for your Key Pair.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Select RSA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Select .</a:t>
            </a:r>
            <a:r>
              <a:rPr lang="en-US" sz="1600" dirty="0" err="1"/>
              <a:t>pem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Click on Create 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4410242"/>
            <a:ext cx="868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Your created key will be saved to your Download folder.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Please verify your keypair exist locally.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the only time you will save this key file, so save it somewhere and not it down. </a:t>
            </a:r>
          </a:p>
        </p:txBody>
      </p:sp>
      <p:sp>
        <p:nvSpPr>
          <p:cNvPr id="8" name="Rectangle 7"/>
          <p:cNvSpPr/>
          <p:nvPr/>
        </p:nvSpPr>
        <p:spPr>
          <a:xfrm>
            <a:off x="1541015" y="6242447"/>
            <a:ext cx="71835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Place your Key Pair in a secure location on your computer..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B7546D-88D6-44D0-AECB-A182B75C4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838200"/>
            <a:ext cx="3953829" cy="2940166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104</TotalTime>
  <Words>172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Constantia</vt:lpstr>
      <vt:lpstr>Wingdings 2</vt:lpstr>
      <vt:lpstr>Flow</vt:lpstr>
      <vt:lpstr>TNGS Learning Solutions AWS Solutions Architect Online Course   Creating a KeyPair</vt:lpstr>
      <vt:lpstr>CREATING A KEY PAIR 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5-Creating A KeyPair</dc:title>
  <dc:creator>godwill</dc:creator>
  <cp:lastModifiedBy>Godwill Ngwanah</cp:lastModifiedBy>
  <cp:revision>13</cp:revision>
  <dcterms:created xsi:type="dcterms:W3CDTF">2020-04-04T02:27:26Z</dcterms:created>
  <dcterms:modified xsi:type="dcterms:W3CDTF">2024-02-14T08:24:57Z</dcterms:modified>
</cp:coreProperties>
</file>