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2104" y="-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53390" y="2011680"/>
            <a:ext cx="6673901" cy="268224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53390" y="4735186"/>
            <a:ext cx="6676492" cy="257048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1341122"/>
            <a:ext cx="1748790" cy="764391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1341122"/>
            <a:ext cx="5116830" cy="764391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99" y="1931213"/>
            <a:ext cx="6606540" cy="1998269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799" y="3966841"/>
            <a:ext cx="6606540" cy="221424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721030"/>
            <a:ext cx="3434160" cy="96705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948272" y="2727645"/>
            <a:ext cx="3435509" cy="960436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8620" y="3688080"/>
            <a:ext cx="3434160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688080"/>
            <a:ext cx="3435509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7059930" cy="16764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30" y="754383"/>
            <a:ext cx="2331720" cy="170434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2930" y="2458720"/>
            <a:ext cx="2331720" cy="67056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38792" y="2458720"/>
            <a:ext cx="4344988" cy="67056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690890" y="1625180"/>
            <a:ext cx="4469130" cy="6035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803514" y="7860995"/>
            <a:ext cx="132131" cy="22799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1726262"/>
            <a:ext cx="1880921" cy="2321177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60" y="4148885"/>
            <a:ext cx="1878330" cy="3196336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65620" y="9322647"/>
            <a:ext cx="518160" cy="5355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962924" y="1759292"/>
            <a:ext cx="3925062" cy="576681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8097" y="8531013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724275" y="9122411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8097" y="-10478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24275" y="-10477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88620" y="2838704"/>
            <a:ext cx="6995160" cy="64373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66950" y="9322647"/>
            <a:ext cx="284988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736080" y="9322647"/>
            <a:ext cx="64770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6165" y="296865"/>
            <a:ext cx="7803466" cy="95219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354" y="1899666"/>
            <a:ext cx="3561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CLOUD</a:t>
            </a:r>
            <a:r>
              <a:rPr spc="-434" dirty="0"/>
              <a:t> </a:t>
            </a:r>
            <a:r>
              <a:rPr spc="-175" dirty="0"/>
              <a:t>WATCH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2699765"/>
            <a:ext cx="5970270" cy="207200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12700" algn="just">
              <a:lnSpc>
                <a:spcPts val="1600"/>
              </a:lnSpc>
              <a:spcBef>
                <a:spcPts val="225"/>
              </a:spcBef>
            </a:pPr>
            <a:r>
              <a:rPr sz="1400" spc="-160" dirty="0">
                <a:solidFill>
                  <a:srgbClr val="333333"/>
                </a:solidFill>
                <a:latin typeface="DejaVu Sans"/>
                <a:cs typeface="DejaVu Sans"/>
              </a:rPr>
              <a:t>Amazon </a:t>
            </a:r>
            <a:r>
              <a:rPr sz="1400" spc="-145" dirty="0">
                <a:solidFill>
                  <a:srgbClr val="333333"/>
                </a:solidFill>
                <a:latin typeface="DejaVu Sans"/>
                <a:cs typeface="DejaVu Sans"/>
              </a:rPr>
              <a:t>CloudWatch </a:t>
            </a:r>
            <a:r>
              <a:rPr sz="1400" spc="-100" dirty="0">
                <a:solidFill>
                  <a:srgbClr val="333333"/>
                </a:solidFill>
                <a:latin typeface="DejaVu Sans"/>
                <a:cs typeface="DejaVu Sans"/>
              </a:rPr>
              <a:t>is </a:t>
            </a:r>
            <a:r>
              <a:rPr sz="1400" spc="-235" dirty="0">
                <a:solidFill>
                  <a:srgbClr val="333333"/>
                </a:solidFill>
                <a:latin typeface="DejaVu Sans"/>
                <a:cs typeface="DejaVu Sans"/>
              </a:rPr>
              <a:t>a </a:t>
            </a:r>
            <a:r>
              <a:rPr sz="1400" spc="-150" dirty="0">
                <a:solidFill>
                  <a:srgbClr val="333333"/>
                </a:solidFill>
                <a:latin typeface="DejaVu Sans"/>
                <a:cs typeface="DejaVu Sans"/>
              </a:rPr>
              <a:t>monitoring </a:t>
            </a:r>
            <a:r>
              <a:rPr sz="1400" spc="-155" dirty="0">
                <a:solidFill>
                  <a:srgbClr val="333333"/>
                </a:solidFill>
                <a:latin typeface="DejaVu Sans"/>
                <a:cs typeface="DejaVu Sans"/>
              </a:rPr>
              <a:t>service </a:t>
            </a:r>
            <a:r>
              <a:rPr sz="1400" spc="-100" dirty="0">
                <a:solidFill>
                  <a:srgbClr val="333333"/>
                </a:solidFill>
                <a:latin typeface="DejaVu Sans"/>
                <a:cs typeface="DejaVu Sans"/>
              </a:rPr>
              <a:t>for </a:t>
            </a:r>
            <a:r>
              <a:rPr sz="1400" spc="-60" dirty="0">
                <a:solidFill>
                  <a:srgbClr val="333333"/>
                </a:solidFill>
                <a:latin typeface="DejaVu Sans"/>
                <a:cs typeface="DejaVu Sans"/>
              </a:rPr>
              <a:t>AWS </a:t>
            </a:r>
            <a:r>
              <a:rPr sz="1400" spc="-140" dirty="0">
                <a:solidFill>
                  <a:srgbClr val="333333"/>
                </a:solidFill>
                <a:latin typeface="DejaVu Sans"/>
                <a:cs typeface="DejaVu Sans"/>
              </a:rPr>
              <a:t>cloud </a:t>
            </a:r>
            <a:r>
              <a:rPr sz="1400" spc="-175" dirty="0">
                <a:solidFill>
                  <a:srgbClr val="333333"/>
                </a:solidFill>
                <a:latin typeface="DejaVu Sans"/>
                <a:cs typeface="DejaVu Sans"/>
              </a:rPr>
              <a:t>resources </a:t>
            </a:r>
            <a:r>
              <a:rPr sz="1400" spc="-210" dirty="0">
                <a:solidFill>
                  <a:srgbClr val="333333"/>
                </a:solidFill>
                <a:latin typeface="DejaVu Sans"/>
                <a:cs typeface="DejaVu Sans"/>
              </a:rPr>
              <a:t>and </a:t>
            </a:r>
            <a:r>
              <a:rPr sz="1400" spc="-204" dirty="0">
                <a:solidFill>
                  <a:srgbClr val="333333"/>
                </a:solidFill>
                <a:latin typeface="DejaVu Sans"/>
                <a:cs typeface="DejaVu Sans"/>
              </a:rPr>
              <a:t>the  </a:t>
            </a:r>
            <a:r>
              <a:rPr sz="1400" spc="-145" dirty="0">
                <a:solidFill>
                  <a:srgbClr val="333333"/>
                </a:solidFill>
                <a:latin typeface="DejaVu Sans"/>
                <a:cs typeface="DejaVu Sans"/>
              </a:rPr>
              <a:t>applications </a:t>
            </a:r>
            <a:r>
              <a:rPr sz="1400" spc="-165" dirty="0">
                <a:solidFill>
                  <a:srgbClr val="333333"/>
                </a:solidFill>
                <a:latin typeface="DejaVu Sans"/>
                <a:cs typeface="DejaVu Sans"/>
              </a:rPr>
              <a:t>you </a:t>
            </a:r>
            <a:r>
              <a:rPr sz="1400" spc="-170" dirty="0">
                <a:solidFill>
                  <a:srgbClr val="333333"/>
                </a:solidFill>
                <a:latin typeface="DejaVu Sans"/>
                <a:cs typeface="DejaVu Sans"/>
              </a:rPr>
              <a:t>run on </a:t>
            </a:r>
            <a:r>
              <a:rPr sz="1400" spc="-70" dirty="0">
                <a:solidFill>
                  <a:srgbClr val="333333"/>
                </a:solidFill>
                <a:latin typeface="DejaVu Sans"/>
                <a:cs typeface="DejaVu Sans"/>
              </a:rPr>
              <a:t>AWS. </a:t>
            </a:r>
            <a:r>
              <a:rPr sz="1400" spc="-95" dirty="0">
                <a:solidFill>
                  <a:srgbClr val="333333"/>
                </a:solidFill>
                <a:latin typeface="DejaVu Sans"/>
                <a:cs typeface="DejaVu Sans"/>
              </a:rPr>
              <a:t>You </a:t>
            </a:r>
            <a:r>
              <a:rPr sz="1400" spc="-195" dirty="0">
                <a:solidFill>
                  <a:srgbClr val="333333"/>
                </a:solidFill>
                <a:latin typeface="DejaVu Sans"/>
                <a:cs typeface="DejaVu Sans"/>
              </a:rPr>
              <a:t>can </a:t>
            </a:r>
            <a:r>
              <a:rPr sz="1400" spc="-204" dirty="0">
                <a:solidFill>
                  <a:srgbClr val="333333"/>
                </a:solidFill>
                <a:latin typeface="DejaVu Sans"/>
                <a:cs typeface="DejaVu Sans"/>
              </a:rPr>
              <a:t>use </a:t>
            </a:r>
            <a:r>
              <a:rPr sz="1400" spc="-160" dirty="0">
                <a:solidFill>
                  <a:srgbClr val="333333"/>
                </a:solidFill>
                <a:latin typeface="DejaVu Sans"/>
                <a:cs typeface="DejaVu Sans"/>
              </a:rPr>
              <a:t>Amazon </a:t>
            </a:r>
            <a:r>
              <a:rPr sz="1400" spc="-140" dirty="0">
                <a:solidFill>
                  <a:srgbClr val="333333"/>
                </a:solidFill>
                <a:latin typeface="DejaVu Sans"/>
                <a:cs typeface="DejaVu Sans"/>
              </a:rPr>
              <a:t>CloudWatch </a:t>
            </a:r>
            <a:r>
              <a:rPr sz="1400" spc="-165" dirty="0">
                <a:solidFill>
                  <a:srgbClr val="333333"/>
                </a:solidFill>
                <a:latin typeface="DejaVu Sans"/>
                <a:cs typeface="DejaVu Sans"/>
              </a:rPr>
              <a:t>to </a:t>
            </a:r>
            <a:r>
              <a:rPr sz="1400" spc="-130" dirty="0">
                <a:solidFill>
                  <a:srgbClr val="333333"/>
                </a:solidFill>
                <a:latin typeface="DejaVu Sans"/>
                <a:cs typeface="DejaVu Sans"/>
              </a:rPr>
              <a:t>collect </a:t>
            </a:r>
            <a:r>
              <a:rPr sz="1400" spc="-215" dirty="0">
                <a:solidFill>
                  <a:srgbClr val="333333"/>
                </a:solidFill>
                <a:latin typeface="DejaVu Sans"/>
                <a:cs typeface="DejaVu Sans"/>
              </a:rPr>
              <a:t>and  </a:t>
            </a:r>
            <a:r>
              <a:rPr sz="1400" spc="-155" dirty="0">
                <a:solidFill>
                  <a:srgbClr val="333333"/>
                </a:solidFill>
                <a:latin typeface="DejaVu Sans"/>
                <a:cs typeface="DejaVu Sans"/>
              </a:rPr>
              <a:t>track metrics, </a:t>
            </a:r>
            <a:r>
              <a:rPr sz="1400" spc="-125" dirty="0">
                <a:solidFill>
                  <a:srgbClr val="333333"/>
                </a:solidFill>
                <a:latin typeface="DejaVu Sans"/>
                <a:cs typeface="DejaVu Sans"/>
              </a:rPr>
              <a:t>collect </a:t>
            </a:r>
            <a:r>
              <a:rPr sz="1400" spc="-204" dirty="0">
                <a:solidFill>
                  <a:srgbClr val="333333"/>
                </a:solidFill>
                <a:latin typeface="DejaVu Sans"/>
                <a:cs typeface="DejaVu Sans"/>
              </a:rPr>
              <a:t>and </a:t>
            </a:r>
            <a:r>
              <a:rPr sz="1400" spc="-155" dirty="0">
                <a:solidFill>
                  <a:srgbClr val="333333"/>
                </a:solidFill>
                <a:latin typeface="DejaVu Sans"/>
                <a:cs typeface="DejaVu Sans"/>
              </a:rPr>
              <a:t>monitor </a:t>
            </a:r>
            <a:r>
              <a:rPr sz="1400" spc="-120" dirty="0">
                <a:solidFill>
                  <a:srgbClr val="333333"/>
                </a:solidFill>
                <a:latin typeface="DejaVu Sans"/>
                <a:cs typeface="DejaVu Sans"/>
              </a:rPr>
              <a:t>log </a:t>
            </a:r>
            <a:r>
              <a:rPr sz="1400" spc="-95" dirty="0">
                <a:solidFill>
                  <a:srgbClr val="333333"/>
                </a:solidFill>
                <a:latin typeface="DejaVu Sans"/>
                <a:cs typeface="DejaVu Sans"/>
              </a:rPr>
              <a:t>files, </a:t>
            </a:r>
            <a:r>
              <a:rPr sz="1400" spc="-195" dirty="0">
                <a:solidFill>
                  <a:srgbClr val="333333"/>
                </a:solidFill>
                <a:latin typeface="DejaVu Sans"/>
                <a:cs typeface="DejaVu Sans"/>
              </a:rPr>
              <a:t>set </a:t>
            </a:r>
            <a:r>
              <a:rPr sz="1400" spc="-170" dirty="0">
                <a:solidFill>
                  <a:srgbClr val="333333"/>
                </a:solidFill>
                <a:latin typeface="DejaVu Sans"/>
                <a:cs typeface="DejaVu Sans"/>
              </a:rPr>
              <a:t>alarms, </a:t>
            </a:r>
            <a:r>
              <a:rPr sz="1400" spc="-204" dirty="0">
                <a:solidFill>
                  <a:srgbClr val="333333"/>
                </a:solidFill>
                <a:latin typeface="DejaVu Sans"/>
                <a:cs typeface="DejaVu Sans"/>
              </a:rPr>
              <a:t>and </a:t>
            </a:r>
            <a:r>
              <a:rPr sz="1400" spc="-150" dirty="0">
                <a:solidFill>
                  <a:srgbClr val="333333"/>
                </a:solidFill>
                <a:latin typeface="DejaVu Sans"/>
                <a:cs typeface="DejaVu Sans"/>
              </a:rPr>
              <a:t>automatically </a:t>
            </a:r>
            <a:r>
              <a:rPr sz="1400" spc="-180" dirty="0">
                <a:solidFill>
                  <a:srgbClr val="333333"/>
                </a:solidFill>
                <a:latin typeface="DejaVu Sans"/>
                <a:cs typeface="DejaVu Sans"/>
              </a:rPr>
              <a:t>react </a:t>
            </a:r>
            <a:r>
              <a:rPr sz="1400" spc="-160" dirty="0">
                <a:solidFill>
                  <a:srgbClr val="333333"/>
                </a:solidFill>
                <a:latin typeface="DejaVu Sans"/>
                <a:cs typeface="DejaVu Sans"/>
              </a:rPr>
              <a:t>to  </a:t>
            </a:r>
            <a:r>
              <a:rPr sz="1400" spc="-200" dirty="0">
                <a:solidFill>
                  <a:srgbClr val="333333"/>
                </a:solidFill>
                <a:latin typeface="DejaVu Sans"/>
                <a:cs typeface="DejaVu Sans"/>
              </a:rPr>
              <a:t>changes </a:t>
            </a:r>
            <a:r>
              <a:rPr sz="1400" spc="-100" dirty="0">
                <a:solidFill>
                  <a:srgbClr val="333333"/>
                </a:solidFill>
                <a:latin typeface="DejaVu Sans"/>
                <a:cs typeface="DejaVu Sans"/>
              </a:rPr>
              <a:t>in </a:t>
            </a:r>
            <a:r>
              <a:rPr sz="1400" spc="-150" dirty="0">
                <a:solidFill>
                  <a:srgbClr val="333333"/>
                </a:solidFill>
                <a:latin typeface="DejaVu Sans"/>
                <a:cs typeface="DejaVu Sans"/>
              </a:rPr>
              <a:t>your </a:t>
            </a:r>
            <a:r>
              <a:rPr sz="1400" spc="-60" dirty="0">
                <a:solidFill>
                  <a:srgbClr val="333333"/>
                </a:solidFill>
                <a:latin typeface="DejaVu Sans"/>
                <a:cs typeface="DejaVu Sans"/>
              </a:rPr>
              <a:t>AWS </a:t>
            </a:r>
            <a:r>
              <a:rPr sz="1400" spc="-165" dirty="0">
                <a:solidFill>
                  <a:srgbClr val="333333"/>
                </a:solidFill>
                <a:latin typeface="DejaVu Sans"/>
                <a:cs typeface="DejaVu Sans"/>
              </a:rPr>
              <a:t>resources. </a:t>
            </a:r>
            <a:r>
              <a:rPr sz="1400" spc="-160" dirty="0">
                <a:solidFill>
                  <a:srgbClr val="333333"/>
                </a:solidFill>
                <a:latin typeface="DejaVu Sans"/>
                <a:cs typeface="DejaVu Sans"/>
              </a:rPr>
              <a:t>Amazon </a:t>
            </a:r>
            <a:r>
              <a:rPr sz="1400" spc="-145" dirty="0">
                <a:solidFill>
                  <a:srgbClr val="333333"/>
                </a:solidFill>
                <a:latin typeface="DejaVu Sans"/>
                <a:cs typeface="DejaVu Sans"/>
              </a:rPr>
              <a:t>CloudWatch</a:t>
            </a:r>
            <a:r>
              <a:rPr sz="1400" spc="155" dirty="0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sz="1400" spc="-190" dirty="0">
                <a:solidFill>
                  <a:srgbClr val="333333"/>
                </a:solidFill>
                <a:latin typeface="DejaVu Sans"/>
                <a:cs typeface="DejaVu Sans"/>
              </a:rPr>
              <a:t>can </a:t>
            </a:r>
            <a:r>
              <a:rPr sz="1400" spc="-155" dirty="0">
                <a:solidFill>
                  <a:srgbClr val="333333"/>
                </a:solidFill>
                <a:latin typeface="DejaVu Sans"/>
                <a:cs typeface="DejaVu Sans"/>
              </a:rPr>
              <a:t>monitor </a:t>
            </a:r>
            <a:r>
              <a:rPr sz="1400" spc="-60" dirty="0">
                <a:solidFill>
                  <a:srgbClr val="333333"/>
                </a:solidFill>
                <a:latin typeface="DejaVu Sans"/>
                <a:cs typeface="DejaVu Sans"/>
              </a:rPr>
              <a:t>AWS  </a:t>
            </a:r>
            <a:r>
              <a:rPr sz="1400" spc="-175" dirty="0">
                <a:solidFill>
                  <a:srgbClr val="333333"/>
                </a:solidFill>
                <a:latin typeface="DejaVu Sans"/>
                <a:cs typeface="DejaVu Sans"/>
              </a:rPr>
              <a:t>resources </a:t>
            </a:r>
            <a:r>
              <a:rPr sz="1400" spc="-180" dirty="0">
                <a:solidFill>
                  <a:srgbClr val="333333"/>
                </a:solidFill>
                <a:latin typeface="DejaVu Sans"/>
                <a:cs typeface="DejaVu Sans"/>
              </a:rPr>
              <a:t>such </a:t>
            </a:r>
            <a:r>
              <a:rPr sz="1400" spc="-220" dirty="0">
                <a:solidFill>
                  <a:srgbClr val="333333"/>
                </a:solidFill>
                <a:latin typeface="DejaVu Sans"/>
                <a:cs typeface="DejaVu Sans"/>
              </a:rPr>
              <a:t>as </a:t>
            </a:r>
            <a:r>
              <a:rPr sz="1400" spc="-160" dirty="0">
                <a:solidFill>
                  <a:srgbClr val="333333"/>
                </a:solidFill>
                <a:latin typeface="DejaVu Sans"/>
                <a:cs typeface="DejaVu Sans"/>
              </a:rPr>
              <a:t>Amazon </a:t>
            </a:r>
            <a:r>
              <a:rPr sz="1400" spc="-90" dirty="0">
                <a:solidFill>
                  <a:srgbClr val="333333"/>
                </a:solidFill>
                <a:latin typeface="DejaVu Sans"/>
                <a:cs typeface="DejaVu Sans"/>
              </a:rPr>
              <a:t>EC2 </a:t>
            </a:r>
            <a:r>
              <a:rPr sz="1400" spc="-170" dirty="0">
                <a:solidFill>
                  <a:srgbClr val="333333"/>
                </a:solidFill>
                <a:latin typeface="DejaVu Sans"/>
                <a:cs typeface="DejaVu Sans"/>
              </a:rPr>
              <a:t>instances,</a:t>
            </a:r>
            <a:r>
              <a:rPr sz="1400" spc="105" dirty="0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sz="1400" spc="-160" dirty="0">
                <a:solidFill>
                  <a:srgbClr val="333333"/>
                </a:solidFill>
                <a:latin typeface="DejaVu Sans"/>
                <a:cs typeface="DejaVu Sans"/>
              </a:rPr>
              <a:t>Amazon </a:t>
            </a:r>
            <a:r>
              <a:rPr sz="1400" spc="-150" dirty="0">
                <a:solidFill>
                  <a:srgbClr val="333333"/>
                </a:solidFill>
                <a:latin typeface="DejaVu Sans"/>
                <a:cs typeface="DejaVu Sans"/>
              </a:rPr>
              <a:t>DynamoDB </a:t>
            </a:r>
            <a:r>
              <a:rPr sz="1400" spc="-160" dirty="0">
                <a:solidFill>
                  <a:srgbClr val="333333"/>
                </a:solidFill>
                <a:latin typeface="DejaVu Sans"/>
                <a:cs typeface="DejaVu Sans"/>
              </a:rPr>
              <a:t>tables, </a:t>
            </a:r>
            <a:r>
              <a:rPr sz="1400" spc="-210" dirty="0">
                <a:solidFill>
                  <a:srgbClr val="333333"/>
                </a:solidFill>
                <a:latin typeface="DejaVu Sans"/>
                <a:cs typeface="DejaVu Sans"/>
              </a:rPr>
              <a:t>and  </a:t>
            </a:r>
            <a:r>
              <a:rPr sz="1400" spc="-160" dirty="0">
                <a:solidFill>
                  <a:srgbClr val="333333"/>
                </a:solidFill>
                <a:latin typeface="DejaVu Sans"/>
                <a:cs typeface="DejaVu Sans"/>
              </a:rPr>
              <a:t>Amazon </a:t>
            </a:r>
            <a:r>
              <a:rPr sz="1400" spc="-75" dirty="0">
                <a:solidFill>
                  <a:srgbClr val="333333"/>
                </a:solidFill>
                <a:latin typeface="DejaVu Sans"/>
                <a:cs typeface="DejaVu Sans"/>
              </a:rPr>
              <a:t>RDS </a:t>
            </a:r>
            <a:r>
              <a:rPr sz="1400" spc="-50" dirty="0">
                <a:solidFill>
                  <a:srgbClr val="333333"/>
                </a:solidFill>
                <a:latin typeface="DejaVu Sans"/>
                <a:cs typeface="DejaVu Sans"/>
              </a:rPr>
              <a:t>DB </a:t>
            </a:r>
            <a:r>
              <a:rPr sz="1400" spc="-165" dirty="0">
                <a:solidFill>
                  <a:srgbClr val="333333"/>
                </a:solidFill>
                <a:latin typeface="DejaVu Sans"/>
                <a:cs typeface="DejaVu Sans"/>
              </a:rPr>
              <a:t>instances, </a:t>
            </a:r>
            <a:r>
              <a:rPr sz="1400" spc="-210" dirty="0">
                <a:solidFill>
                  <a:srgbClr val="333333"/>
                </a:solidFill>
                <a:latin typeface="DejaVu Sans"/>
                <a:cs typeface="DejaVu Sans"/>
              </a:rPr>
              <a:t>as </a:t>
            </a:r>
            <a:r>
              <a:rPr sz="1400" spc="-100" dirty="0">
                <a:solidFill>
                  <a:srgbClr val="333333"/>
                </a:solidFill>
                <a:latin typeface="DejaVu Sans"/>
                <a:cs typeface="DejaVu Sans"/>
              </a:rPr>
              <a:t>well </a:t>
            </a:r>
            <a:r>
              <a:rPr sz="1400" spc="-210" dirty="0">
                <a:solidFill>
                  <a:srgbClr val="333333"/>
                </a:solidFill>
                <a:latin typeface="DejaVu Sans"/>
                <a:cs typeface="DejaVu Sans"/>
              </a:rPr>
              <a:t>as </a:t>
            </a:r>
            <a:r>
              <a:rPr sz="1400" spc="-190" dirty="0">
                <a:solidFill>
                  <a:srgbClr val="333333"/>
                </a:solidFill>
                <a:latin typeface="DejaVu Sans"/>
                <a:cs typeface="DejaVu Sans"/>
              </a:rPr>
              <a:t>custom </a:t>
            </a:r>
            <a:r>
              <a:rPr sz="1400" spc="-165" dirty="0">
                <a:solidFill>
                  <a:srgbClr val="333333"/>
                </a:solidFill>
                <a:latin typeface="DejaVu Sans"/>
                <a:cs typeface="DejaVu Sans"/>
              </a:rPr>
              <a:t>metrics </a:t>
            </a:r>
            <a:r>
              <a:rPr sz="1400" spc="-204" dirty="0">
                <a:solidFill>
                  <a:srgbClr val="333333"/>
                </a:solidFill>
                <a:latin typeface="DejaVu Sans"/>
                <a:cs typeface="DejaVu Sans"/>
              </a:rPr>
              <a:t>generated </a:t>
            </a:r>
            <a:r>
              <a:rPr sz="1400" spc="-160" dirty="0">
                <a:solidFill>
                  <a:srgbClr val="333333"/>
                </a:solidFill>
                <a:latin typeface="DejaVu Sans"/>
                <a:cs typeface="DejaVu Sans"/>
              </a:rPr>
              <a:t>by </a:t>
            </a:r>
            <a:r>
              <a:rPr sz="1400" spc="-150" dirty="0">
                <a:solidFill>
                  <a:srgbClr val="333333"/>
                </a:solidFill>
                <a:latin typeface="DejaVu Sans"/>
                <a:cs typeface="DejaVu Sans"/>
              </a:rPr>
              <a:t>your  </a:t>
            </a:r>
            <a:r>
              <a:rPr sz="1400" spc="-145" dirty="0">
                <a:solidFill>
                  <a:srgbClr val="333333"/>
                </a:solidFill>
                <a:latin typeface="DejaVu Sans"/>
                <a:cs typeface="DejaVu Sans"/>
              </a:rPr>
              <a:t>applications </a:t>
            </a:r>
            <a:r>
              <a:rPr sz="1400" spc="-215" dirty="0">
                <a:solidFill>
                  <a:srgbClr val="333333"/>
                </a:solidFill>
                <a:latin typeface="DejaVu Sans"/>
                <a:cs typeface="DejaVu Sans"/>
              </a:rPr>
              <a:t>and</a:t>
            </a:r>
            <a:r>
              <a:rPr sz="1400" spc="-40" dirty="0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sz="1400" spc="-150" dirty="0">
                <a:solidFill>
                  <a:srgbClr val="333333"/>
                </a:solidFill>
                <a:latin typeface="DejaVu Sans"/>
                <a:cs typeface="DejaVu Sans"/>
              </a:rPr>
              <a:t>services.</a:t>
            </a:r>
            <a:endParaRPr sz="1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DejaVu Sans"/>
              <a:cs typeface="DejaVu Sans"/>
            </a:endParaRPr>
          </a:p>
          <a:p>
            <a:pPr marL="12700" marR="5080" algn="just">
              <a:lnSpc>
                <a:spcPts val="1570"/>
              </a:lnSpc>
            </a:pPr>
            <a:r>
              <a:rPr sz="1400" spc="-170" dirty="0">
                <a:latin typeface="DejaVu Sans"/>
                <a:cs typeface="DejaVu Sans"/>
              </a:rPr>
              <a:t>Once </a:t>
            </a:r>
            <a:r>
              <a:rPr sz="1400" spc="-165" dirty="0">
                <a:latin typeface="DejaVu Sans"/>
                <a:cs typeface="DejaVu Sans"/>
              </a:rPr>
              <a:t>you logged </a:t>
            </a:r>
            <a:r>
              <a:rPr sz="1400" spc="-130" dirty="0">
                <a:latin typeface="DejaVu Sans"/>
                <a:cs typeface="DejaVu Sans"/>
              </a:rPr>
              <a:t>into </a:t>
            </a:r>
            <a:r>
              <a:rPr sz="1400" spc="-55" dirty="0">
                <a:latin typeface="DejaVu Sans"/>
                <a:cs typeface="DejaVu Sans"/>
              </a:rPr>
              <a:t>AWS </a:t>
            </a:r>
            <a:r>
              <a:rPr sz="1400" spc="-185" dirty="0">
                <a:latin typeface="DejaVu Sans"/>
                <a:cs typeface="DejaVu Sans"/>
              </a:rPr>
              <a:t>under </a:t>
            </a:r>
            <a:r>
              <a:rPr sz="1400" spc="-145" dirty="0">
                <a:latin typeface="DejaVu Sans"/>
                <a:cs typeface="DejaVu Sans"/>
              </a:rPr>
              <a:t>Console </a:t>
            </a:r>
            <a:r>
              <a:rPr sz="1400" spc="-185" dirty="0">
                <a:latin typeface="DejaVu Sans"/>
                <a:cs typeface="DejaVu Sans"/>
              </a:rPr>
              <a:t>Home </a:t>
            </a:r>
            <a:r>
              <a:rPr sz="1400" spc="-190" dirty="0">
                <a:latin typeface="DejaVu Sans"/>
                <a:cs typeface="DejaVu Sans"/>
              </a:rPr>
              <a:t>page, </a:t>
            </a:r>
            <a:r>
              <a:rPr sz="1400" spc="-180" dirty="0">
                <a:latin typeface="DejaVu Sans"/>
                <a:cs typeface="DejaVu Sans"/>
              </a:rPr>
              <a:t>choose </a:t>
            </a:r>
            <a:r>
              <a:rPr sz="1400" spc="-140" dirty="0">
                <a:latin typeface="DejaVu Sans"/>
                <a:cs typeface="DejaVu Sans"/>
              </a:rPr>
              <a:t>CloudWatch </a:t>
            </a:r>
            <a:r>
              <a:rPr sz="1400" spc="-185" dirty="0">
                <a:latin typeface="DejaVu Sans"/>
                <a:cs typeface="DejaVu Sans"/>
              </a:rPr>
              <a:t>under  </a:t>
            </a:r>
            <a:r>
              <a:rPr sz="1400" spc="-225" dirty="0">
                <a:latin typeface="DejaVu Sans"/>
                <a:cs typeface="DejaVu Sans"/>
              </a:rPr>
              <a:t>management</a:t>
            </a:r>
            <a:r>
              <a:rPr sz="1400" spc="-95" dirty="0">
                <a:latin typeface="DejaVu Sans"/>
                <a:cs typeface="DejaVu Sans"/>
              </a:rPr>
              <a:t> </a:t>
            </a:r>
            <a:r>
              <a:rPr sz="1400" spc="-130" dirty="0">
                <a:latin typeface="DejaVu Sans"/>
                <a:cs typeface="DejaVu Sans"/>
              </a:rPr>
              <a:t>tools.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914005"/>
            <a:ext cx="56241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5" dirty="0">
                <a:latin typeface="DejaVu Sans"/>
                <a:cs typeface="DejaVu Sans"/>
              </a:rPr>
              <a:t>Then </a:t>
            </a:r>
            <a:r>
              <a:rPr sz="1400" spc="-85" dirty="0">
                <a:latin typeface="DejaVu Sans"/>
                <a:cs typeface="DejaVu Sans"/>
              </a:rPr>
              <a:t>click </a:t>
            </a:r>
            <a:r>
              <a:rPr sz="1400" spc="-180" dirty="0">
                <a:latin typeface="DejaVu Sans"/>
                <a:cs typeface="DejaVu Sans"/>
              </a:rPr>
              <a:t>Dashboards </a:t>
            </a:r>
            <a:r>
              <a:rPr sz="1400" spc="-170" dirty="0">
                <a:latin typeface="DejaVu Sans"/>
                <a:cs typeface="DejaVu Sans"/>
              </a:rPr>
              <a:t>on </a:t>
            </a:r>
            <a:r>
              <a:rPr sz="1400" spc="-200" dirty="0">
                <a:latin typeface="DejaVu Sans"/>
                <a:cs typeface="DejaVu Sans"/>
              </a:rPr>
              <a:t>the </a:t>
            </a:r>
            <a:r>
              <a:rPr sz="1400" spc="-145" dirty="0">
                <a:latin typeface="DejaVu Sans"/>
                <a:cs typeface="DejaVu Sans"/>
              </a:rPr>
              <a:t>CloudWatch </a:t>
            </a:r>
            <a:r>
              <a:rPr sz="1400" spc="-215" dirty="0">
                <a:latin typeface="DejaVu Sans"/>
                <a:cs typeface="DejaVu Sans"/>
              </a:rPr>
              <a:t>page </a:t>
            </a:r>
            <a:r>
              <a:rPr sz="1400" spc="-145" dirty="0">
                <a:latin typeface="DejaVu Sans"/>
                <a:cs typeface="DejaVu Sans"/>
              </a:rPr>
              <a:t>from </a:t>
            </a:r>
            <a:r>
              <a:rPr sz="1400" spc="-195" dirty="0">
                <a:latin typeface="DejaVu Sans"/>
                <a:cs typeface="DejaVu Sans"/>
              </a:rPr>
              <a:t>the </a:t>
            </a:r>
            <a:r>
              <a:rPr sz="1400" spc="-110" dirty="0">
                <a:latin typeface="DejaVu Sans"/>
                <a:cs typeface="DejaVu Sans"/>
              </a:rPr>
              <a:t>left </a:t>
            </a:r>
            <a:r>
              <a:rPr sz="1400" spc="-155" dirty="0">
                <a:latin typeface="DejaVu Sans"/>
                <a:cs typeface="DejaVu Sans"/>
              </a:rPr>
              <a:t>navigation</a:t>
            </a:r>
            <a:r>
              <a:rPr sz="1400" spc="-160" dirty="0">
                <a:latin typeface="DejaVu Sans"/>
                <a:cs typeface="DejaVu Sans"/>
              </a:rPr>
              <a:t> </a:t>
            </a:r>
            <a:r>
              <a:rPr sz="1400" spc="-190" dirty="0">
                <a:latin typeface="DejaVu Sans"/>
                <a:cs typeface="DejaVu Sans"/>
              </a:rPr>
              <a:t>pane.</a:t>
            </a:r>
            <a:endParaRPr sz="1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1344" y="1442720"/>
            <a:ext cx="7164705" cy="9072880"/>
            <a:chOff x="601344" y="986129"/>
            <a:chExt cx="7164705" cy="9072880"/>
          </a:xfrm>
        </p:grpSpPr>
        <p:sp>
          <p:nvSpPr>
            <p:cNvPr id="3" name="object 3"/>
            <p:cNvSpPr/>
            <p:nvPr/>
          </p:nvSpPr>
          <p:spPr>
            <a:xfrm>
              <a:off x="601344" y="986129"/>
              <a:ext cx="6689090" cy="86140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399" y="4679187"/>
              <a:ext cx="5943600" cy="39617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2004" y="4496842"/>
            <a:ext cx="5725160" cy="439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spc="-155" dirty="0">
                <a:latin typeface="DejaVu Sans"/>
                <a:cs typeface="DejaVu Sans"/>
              </a:rPr>
              <a:t>Select </a:t>
            </a:r>
            <a:r>
              <a:rPr sz="1400" spc="-150" dirty="0">
                <a:latin typeface="DejaVu Sans"/>
                <a:cs typeface="DejaVu Sans"/>
              </a:rPr>
              <a:t>your </a:t>
            </a:r>
            <a:r>
              <a:rPr sz="1400" spc="-175" dirty="0">
                <a:latin typeface="DejaVu Sans"/>
                <a:cs typeface="DejaVu Sans"/>
              </a:rPr>
              <a:t>instance </a:t>
            </a:r>
            <a:r>
              <a:rPr sz="1400" spc="-135" dirty="0">
                <a:latin typeface="DejaVu Sans"/>
                <a:cs typeface="DejaVu Sans"/>
              </a:rPr>
              <a:t>which </a:t>
            </a:r>
            <a:r>
              <a:rPr sz="1400" spc="-165" dirty="0">
                <a:latin typeface="DejaVu Sans"/>
                <a:cs typeface="DejaVu Sans"/>
              </a:rPr>
              <a:t>you </a:t>
            </a:r>
            <a:r>
              <a:rPr sz="1400" spc="-185" dirty="0">
                <a:latin typeface="DejaVu Sans"/>
                <a:cs typeface="DejaVu Sans"/>
              </a:rPr>
              <a:t>want </a:t>
            </a:r>
            <a:r>
              <a:rPr sz="1400" spc="-165" dirty="0">
                <a:latin typeface="DejaVu Sans"/>
                <a:cs typeface="DejaVu Sans"/>
              </a:rPr>
              <a:t>to </a:t>
            </a:r>
            <a:r>
              <a:rPr sz="1400" spc="-190" dirty="0">
                <a:latin typeface="DejaVu Sans"/>
                <a:cs typeface="DejaVu Sans"/>
              </a:rPr>
              <a:t>create </a:t>
            </a:r>
            <a:r>
              <a:rPr sz="1400" spc="-220" dirty="0">
                <a:latin typeface="DejaVu Sans"/>
                <a:cs typeface="DejaVu Sans"/>
              </a:rPr>
              <a:t>an </a:t>
            </a:r>
            <a:r>
              <a:rPr sz="1400" spc="-165" dirty="0">
                <a:latin typeface="DejaVu Sans"/>
                <a:cs typeface="DejaVu Sans"/>
              </a:rPr>
              <a:t>alarm, </a:t>
            </a:r>
            <a:r>
              <a:rPr sz="1400" spc="-204" dirty="0">
                <a:latin typeface="DejaVu Sans"/>
                <a:cs typeface="DejaVu Sans"/>
              </a:rPr>
              <a:t>and </a:t>
            </a:r>
            <a:r>
              <a:rPr sz="1400" spc="-185" dirty="0">
                <a:latin typeface="DejaVu Sans"/>
                <a:cs typeface="DejaVu Sans"/>
              </a:rPr>
              <a:t>choose </a:t>
            </a:r>
            <a:r>
              <a:rPr sz="1400" spc="-160" dirty="0">
                <a:latin typeface="DejaVu Sans"/>
                <a:cs typeface="DejaVu Sans"/>
              </a:rPr>
              <a:t>metric </a:t>
            </a:r>
            <a:r>
              <a:rPr sz="1400" spc="-165" dirty="0">
                <a:latin typeface="DejaVu Sans"/>
                <a:cs typeface="DejaVu Sans"/>
              </a:rPr>
              <a:t>type,  </a:t>
            </a:r>
            <a:r>
              <a:rPr sz="1400" spc="-195" dirty="0">
                <a:latin typeface="DejaVu Sans"/>
                <a:cs typeface="DejaVu Sans"/>
              </a:rPr>
              <a:t>the </a:t>
            </a:r>
            <a:r>
              <a:rPr sz="1400" spc="-85" dirty="0">
                <a:latin typeface="DejaVu Sans"/>
                <a:cs typeface="DejaVu Sans"/>
              </a:rPr>
              <a:t>click</a:t>
            </a:r>
            <a:r>
              <a:rPr sz="1400" spc="-10" dirty="0">
                <a:latin typeface="DejaVu Sans"/>
                <a:cs typeface="DejaVu Sans"/>
              </a:rPr>
              <a:t> </a:t>
            </a:r>
            <a:r>
              <a:rPr sz="1400" spc="-170" dirty="0">
                <a:latin typeface="DejaVu Sans"/>
                <a:cs typeface="DejaVu Sans"/>
              </a:rPr>
              <a:t>next.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246" y="9275165"/>
            <a:ext cx="45675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latin typeface="DejaVu Sans"/>
                <a:cs typeface="DejaVu Sans"/>
              </a:rPr>
              <a:t>In </a:t>
            </a:r>
            <a:r>
              <a:rPr sz="1400" spc="-150" dirty="0">
                <a:latin typeface="DejaVu Sans"/>
                <a:cs typeface="DejaVu Sans"/>
              </a:rPr>
              <a:t>define </a:t>
            </a:r>
            <a:r>
              <a:rPr sz="1400" spc="-175" dirty="0">
                <a:latin typeface="DejaVu Sans"/>
                <a:cs typeface="DejaVu Sans"/>
              </a:rPr>
              <a:t>alarm </a:t>
            </a:r>
            <a:r>
              <a:rPr sz="1400" spc="-190" dirty="0">
                <a:latin typeface="DejaVu Sans"/>
                <a:cs typeface="DejaVu Sans"/>
              </a:rPr>
              <a:t>page, </a:t>
            </a:r>
            <a:r>
              <a:rPr sz="1400" spc="-135" dirty="0">
                <a:latin typeface="DejaVu Sans"/>
                <a:cs typeface="DejaVu Sans"/>
              </a:rPr>
              <a:t>specify </a:t>
            </a:r>
            <a:r>
              <a:rPr sz="1400" spc="-235" dirty="0">
                <a:latin typeface="DejaVu Sans"/>
                <a:cs typeface="DejaVu Sans"/>
              </a:rPr>
              <a:t>a </a:t>
            </a:r>
            <a:r>
              <a:rPr sz="1400" spc="-240" dirty="0">
                <a:latin typeface="DejaVu Sans"/>
                <a:cs typeface="DejaVu Sans"/>
              </a:rPr>
              <a:t>name </a:t>
            </a:r>
            <a:r>
              <a:rPr sz="1400" spc="-100" dirty="0">
                <a:latin typeface="DejaVu Sans"/>
                <a:cs typeface="DejaVu Sans"/>
              </a:rPr>
              <a:t>for </a:t>
            </a:r>
            <a:r>
              <a:rPr sz="1400" spc="-165" dirty="0">
                <a:latin typeface="DejaVu Sans"/>
                <a:cs typeface="DejaVu Sans"/>
              </a:rPr>
              <a:t>alarm, </a:t>
            </a:r>
            <a:r>
              <a:rPr sz="1400" spc="-204" dirty="0">
                <a:latin typeface="DejaVu Sans"/>
                <a:cs typeface="DejaVu Sans"/>
              </a:rPr>
              <a:t>add</a:t>
            </a:r>
            <a:r>
              <a:rPr sz="1400" spc="-140" dirty="0">
                <a:latin typeface="DejaVu Sans"/>
                <a:cs typeface="DejaVu Sans"/>
              </a:rPr>
              <a:t> </a:t>
            </a:r>
            <a:r>
              <a:rPr sz="1400" spc="-145" dirty="0">
                <a:latin typeface="DejaVu Sans"/>
                <a:cs typeface="DejaVu Sans"/>
              </a:rPr>
              <a:t>description.</a:t>
            </a:r>
            <a:endParaRPr sz="1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3262504"/>
            <a:ext cx="5943600" cy="421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1397255"/>
            <a:ext cx="5908675" cy="14636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spc="-165" dirty="0">
                <a:latin typeface="DejaVu Sans"/>
                <a:cs typeface="DejaVu Sans"/>
              </a:rPr>
              <a:t>Choose </a:t>
            </a:r>
            <a:r>
              <a:rPr sz="1400" spc="-195" dirty="0">
                <a:latin typeface="DejaVu Sans"/>
                <a:cs typeface="DejaVu Sans"/>
              </a:rPr>
              <a:t>when </a:t>
            </a:r>
            <a:r>
              <a:rPr sz="1400" spc="-165" dirty="0">
                <a:latin typeface="DejaVu Sans"/>
                <a:cs typeface="DejaVu Sans"/>
              </a:rPr>
              <a:t>to </a:t>
            </a:r>
            <a:r>
              <a:rPr sz="1400" spc="-145" dirty="0">
                <a:latin typeface="DejaVu Sans"/>
                <a:cs typeface="DejaVu Sans"/>
              </a:rPr>
              <a:t>trigger </a:t>
            </a:r>
            <a:r>
              <a:rPr sz="1400" spc="-210" dirty="0">
                <a:latin typeface="DejaVu Sans"/>
                <a:cs typeface="DejaVu Sans"/>
              </a:rPr>
              <a:t>an </a:t>
            </a:r>
            <a:r>
              <a:rPr sz="1400" spc="-165" dirty="0">
                <a:latin typeface="DejaVu Sans"/>
                <a:cs typeface="DejaVu Sans"/>
              </a:rPr>
              <a:t>alarm, </a:t>
            </a:r>
            <a:r>
              <a:rPr sz="1400" spc="-90" dirty="0">
                <a:latin typeface="DejaVu Sans"/>
                <a:cs typeface="DejaVu Sans"/>
              </a:rPr>
              <a:t>like </a:t>
            </a:r>
            <a:r>
              <a:rPr sz="1400" spc="-145" dirty="0">
                <a:latin typeface="DejaVu Sans"/>
                <a:cs typeface="DejaVu Sans"/>
              </a:rPr>
              <a:t>trigger </a:t>
            </a:r>
            <a:r>
              <a:rPr sz="1400" spc="-210" dirty="0">
                <a:latin typeface="DejaVu Sans"/>
                <a:cs typeface="DejaVu Sans"/>
              </a:rPr>
              <a:t>an </a:t>
            </a:r>
            <a:r>
              <a:rPr sz="1400" spc="-175" dirty="0">
                <a:latin typeface="DejaVu Sans"/>
                <a:cs typeface="DejaVu Sans"/>
              </a:rPr>
              <a:t>alarm </a:t>
            </a:r>
            <a:r>
              <a:rPr sz="1400" spc="-190" dirty="0">
                <a:latin typeface="DejaVu Sans"/>
                <a:cs typeface="DejaVu Sans"/>
              </a:rPr>
              <a:t>when </a:t>
            </a:r>
            <a:r>
              <a:rPr sz="1400" spc="-170" dirty="0">
                <a:latin typeface="DejaVu Sans"/>
                <a:cs typeface="DejaVu Sans"/>
              </a:rPr>
              <a:t>instance </a:t>
            </a:r>
            <a:r>
              <a:rPr sz="1400" spc="-40" dirty="0">
                <a:latin typeface="DejaVu Sans"/>
                <a:cs typeface="DejaVu Sans"/>
              </a:rPr>
              <a:t>CPU </a:t>
            </a:r>
            <a:r>
              <a:rPr sz="1400" spc="-195" dirty="0">
                <a:latin typeface="DejaVu Sans"/>
                <a:cs typeface="DejaVu Sans"/>
              </a:rPr>
              <a:t>reaches  </a:t>
            </a:r>
            <a:r>
              <a:rPr sz="1400" spc="-135" dirty="0">
                <a:latin typeface="DejaVu Sans"/>
                <a:cs typeface="DejaVu Sans"/>
              </a:rPr>
              <a:t>or </a:t>
            </a:r>
            <a:r>
              <a:rPr sz="1400" spc="-180" dirty="0">
                <a:latin typeface="DejaVu Sans"/>
                <a:cs typeface="DejaVu Sans"/>
              </a:rPr>
              <a:t>crossed </a:t>
            </a:r>
            <a:r>
              <a:rPr sz="1400" spc="-225" dirty="0">
                <a:latin typeface="DejaVu Sans"/>
                <a:cs typeface="DejaVu Sans"/>
              </a:rPr>
              <a:t>some</a:t>
            </a:r>
            <a:r>
              <a:rPr sz="1400" spc="-190" dirty="0">
                <a:latin typeface="DejaVu Sans"/>
                <a:cs typeface="DejaVu Sans"/>
              </a:rPr>
              <a:t> </a:t>
            </a:r>
            <a:r>
              <a:rPr sz="1400" spc="-185" dirty="0">
                <a:latin typeface="DejaVu Sans"/>
                <a:cs typeface="DejaVu Sans"/>
              </a:rPr>
              <a:t>percentage.</a:t>
            </a:r>
            <a:endParaRPr sz="1400">
              <a:latin typeface="DejaVu Sans"/>
              <a:cs typeface="DejaVu Sans"/>
            </a:endParaRPr>
          </a:p>
          <a:p>
            <a:pPr marL="12700">
              <a:lnSpc>
                <a:spcPts val="1565"/>
              </a:lnSpc>
            </a:pPr>
            <a:r>
              <a:rPr sz="1400" spc="-80" dirty="0">
                <a:latin typeface="DejaVu Sans"/>
                <a:cs typeface="DejaVu Sans"/>
              </a:rPr>
              <a:t>In </a:t>
            </a:r>
            <a:r>
              <a:rPr sz="1400" spc="-120" dirty="0">
                <a:latin typeface="DejaVu Sans"/>
                <a:cs typeface="DejaVu Sans"/>
              </a:rPr>
              <a:t>Actions </a:t>
            </a:r>
            <a:r>
              <a:rPr sz="1400" spc="-135" dirty="0">
                <a:latin typeface="DejaVu Sans"/>
                <a:cs typeface="DejaVu Sans"/>
              </a:rPr>
              <a:t>dialog </a:t>
            </a:r>
            <a:r>
              <a:rPr sz="1400" spc="-150" dirty="0">
                <a:latin typeface="DejaVu Sans"/>
                <a:cs typeface="DejaVu Sans"/>
              </a:rPr>
              <a:t>box, </a:t>
            </a:r>
            <a:r>
              <a:rPr sz="1400" spc="-220" dirty="0">
                <a:latin typeface="DejaVu Sans"/>
                <a:cs typeface="DejaVu Sans"/>
              </a:rPr>
              <a:t>make </a:t>
            </a:r>
            <a:r>
              <a:rPr sz="1400" spc="-180" dirty="0">
                <a:latin typeface="DejaVu Sans"/>
                <a:cs typeface="DejaVu Sans"/>
              </a:rPr>
              <a:t>sure </a:t>
            </a:r>
            <a:r>
              <a:rPr sz="1400" spc="-80" dirty="0">
                <a:latin typeface="DejaVu Sans"/>
                <a:cs typeface="DejaVu Sans"/>
              </a:rPr>
              <a:t>it </a:t>
            </a:r>
            <a:r>
              <a:rPr sz="1400" spc="-95" dirty="0">
                <a:latin typeface="DejaVu Sans"/>
                <a:cs typeface="DejaVu Sans"/>
              </a:rPr>
              <a:t>is </a:t>
            </a:r>
            <a:r>
              <a:rPr sz="1400" spc="-180" dirty="0">
                <a:latin typeface="DejaVu Sans"/>
                <a:cs typeface="DejaVu Sans"/>
              </a:rPr>
              <a:t>selected </a:t>
            </a:r>
            <a:r>
              <a:rPr sz="1400" spc="-210" dirty="0">
                <a:latin typeface="DejaVu Sans"/>
                <a:cs typeface="DejaVu Sans"/>
              </a:rPr>
              <a:t>as </a:t>
            </a:r>
            <a:r>
              <a:rPr sz="1400" spc="-190" dirty="0">
                <a:latin typeface="DejaVu Sans"/>
                <a:cs typeface="DejaVu Sans"/>
              </a:rPr>
              <a:t>State </a:t>
            </a:r>
            <a:r>
              <a:rPr sz="1400" spc="-100" dirty="0">
                <a:latin typeface="DejaVu Sans"/>
                <a:cs typeface="DejaVu Sans"/>
              </a:rPr>
              <a:t>is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ALARM.</a:t>
            </a:r>
            <a:endParaRPr sz="1400">
              <a:latin typeface="DejaVu Sans"/>
              <a:cs typeface="DejaVu Sans"/>
            </a:endParaRPr>
          </a:p>
          <a:p>
            <a:pPr marL="12700" marR="415290">
              <a:lnSpc>
                <a:spcPts val="1570"/>
              </a:lnSpc>
              <a:spcBef>
                <a:spcPts val="135"/>
              </a:spcBef>
            </a:pPr>
            <a:r>
              <a:rPr sz="1400" spc="-155" dirty="0">
                <a:latin typeface="DejaVu Sans"/>
                <a:cs typeface="DejaVu Sans"/>
              </a:rPr>
              <a:t>Select </a:t>
            </a:r>
            <a:r>
              <a:rPr sz="1400" spc="-90" dirty="0">
                <a:latin typeface="DejaVu Sans"/>
                <a:cs typeface="DejaVu Sans"/>
              </a:rPr>
              <a:t>SNS </a:t>
            </a:r>
            <a:r>
              <a:rPr sz="1400" spc="-135" dirty="0">
                <a:latin typeface="DejaVu Sans"/>
                <a:cs typeface="DejaVu Sans"/>
              </a:rPr>
              <a:t>topic </a:t>
            </a:r>
            <a:r>
              <a:rPr sz="1400" spc="-15" dirty="0">
                <a:latin typeface="DejaVu Sans"/>
                <a:cs typeface="DejaVu Sans"/>
              </a:rPr>
              <a:t>if </a:t>
            </a:r>
            <a:r>
              <a:rPr sz="1400" spc="-160" dirty="0">
                <a:latin typeface="DejaVu Sans"/>
                <a:cs typeface="DejaVu Sans"/>
              </a:rPr>
              <a:t>you </a:t>
            </a:r>
            <a:r>
              <a:rPr sz="1400" spc="-165" dirty="0">
                <a:latin typeface="DejaVu Sans"/>
                <a:cs typeface="DejaVu Sans"/>
              </a:rPr>
              <a:t>already </a:t>
            </a:r>
            <a:r>
              <a:rPr sz="1400" spc="-195" dirty="0">
                <a:latin typeface="DejaVu Sans"/>
                <a:cs typeface="DejaVu Sans"/>
              </a:rPr>
              <a:t>have </a:t>
            </a:r>
            <a:r>
              <a:rPr sz="1400" spc="-200" dirty="0">
                <a:latin typeface="DejaVu Sans"/>
                <a:cs typeface="DejaVu Sans"/>
              </a:rPr>
              <a:t>one </a:t>
            </a:r>
            <a:r>
              <a:rPr sz="1400" spc="-180" dirty="0">
                <a:latin typeface="DejaVu Sans"/>
                <a:cs typeface="DejaVu Sans"/>
              </a:rPr>
              <a:t>created, </a:t>
            </a:r>
            <a:r>
              <a:rPr sz="1400" spc="-140" dirty="0">
                <a:latin typeface="DejaVu Sans"/>
                <a:cs typeface="DejaVu Sans"/>
              </a:rPr>
              <a:t>or </a:t>
            </a:r>
            <a:r>
              <a:rPr sz="1400" spc="-185" dirty="0">
                <a:latin typeface="DejaVu Sans"/>
                <a:cs typeface="DejaVu Sans"/>
              </a:rPr>
              <a:t>choose new </a:t>
            </a:r>
            <a:r>
              <a:rPr sz="1400" spc="-85" dirty="0">
                <a:latin typeface="DejaVu Sans"/>
                <a:cs typeface="DejaVu Sans"/>
              </a:rPr>
              <a:t>list </a:t>
            </a:r>
            <a:r>
              <a:rPr sz="1400" spc="-170" dirty="0">
                <a:latin typeface="DejaVu Sans"/>
                <a:cs typeface="DejaVu Sans"/>
              </a:rPr>
              <a:t>on </a:t>
            </a:r>
            <a:r>
              <a:rPr sz="1400" spc="-190" dirty="0">
                <a:latin typeface="DejaVu Sans"/>
                <a:cs typeface="DejaVu Sans"/>
              </a:rPr>
              <a:t>Send  </a:t>
            </a:r>
            <a:r>
              <a:rPr sz="1400" spc="-125" dirty="0">
                <a:latin typeface="DejaVu Sans"/>
                <a:cs typeface="DejaVu Sans"/>
              </a:rPr>
              <a:t>notification </a:t>
            </a:r>
            <a:r>
              <a:rPr sz="1400" spc="-160" dirty="0">
                <a:latin typeface="DejaVu Sans"/>
                <a:cs typeface="DejaVu Sans"/>
              </a:rPr>
              <a:t>to </a:t>
            </a:r>
            <a:r>
              <a:rPr sz="1400" spc="-175" dirty="0">
                <a:latin typeface="DejaVu Sans"/>
                <a:cs typeface="DejaVu Sans"/>
              </a:rPr>
              <a:t>text</a:t>
            </a:r>
            <a:r>
              <a:rPr sz="1400" spc="-50" dirty="0">
                <a:latin typeface="DejaVu Sans"/>
                <a:cs typeface="DejaVu Sans"/>
              </a:rPr>
              <a:t> </a:t>
            </a:r>
            <a:r>
              <a:rPr sz="1400" spc="-145" dirty="0">
                <a:latin typeface="DejaVu Sans"/>
                <a:cs typeface="DejaVu Sans"/>
              </a:rPr>
              <a:t>box.</a:t>
            </a:r>
            <a:endParaRPr sz="1400">
              <a:latin typeface="DejaVu Sans"/>
              <a:cs typeface="DejaVu Sans"/>
            </a:endParaRPr>
          </a:p>
          <a:p>
            <a:pPr marL="12700" marR="2678430">
              <a:lnSpc>
                <a:spcPts val="1620"/>
              </a:lnSpc>
            </a:pPr>
            <a:r>
              <a:rPr sz="1400" spc="-125" dirty="0">
                <a:latin typeface="DejaVu Sans"/>
                <a:cs typeface="DejaVu Sans"/>
              </a:rPr>
              <a:t>Specify </a:t>
            </a:r>
            <a:r>
              <a:rPr sz="1400" spc="-155" dirty="0">
                <a:latin typeface="DejaVu Sans"/>
                <a:cs typeface="DejaVu Sans"/>
              </a:rPr>
              <a:t>email </a:t>
            </a:r>
            <a:r>
              <a:rPr sz="1400" spc="-195" dirty="0">
                <a:latin typeface="DejaVu Sans"/>
                <a:cs typeface="DejaVu Sans"/>
              </a:rPr>
              <a:t>address </a:t>
            </a:r>
            <a:r>
              <a:rPr sz="1400" spc="-15" dirty="0">
                <a:latin typeface="DejaVu Sans"/>
                <a:cs typeface="DejaVu Sans"/>
              </a:rPr>
              <a:t>if </a:t>
            </a:r>
            <a:r>
              <a:rPr sz="1400" spc="-165" dirty="0">
                <a:latin typeface="DejaVu Sans"/>
                <a:cs typeface="DejaVu Sans"/>
              </a:rPr>
              <a:t>you </a:t>
            </a:r>
            <a:r>
              <a:rPr sz="1400" spc="-185" dirty="0">
                <a:latin typeface="DejaVu Sans"/>
                <a:cs typeface="DejaVu Sans"/>
              </a:rPr>
              <a:t>choose </a:t>
            </a:r>
            <a:r>
              <a:rPr sz="1400" spc="-190" dirty="0">
                <a:latin typeface="DejaVu Sans"/>
                <a:cs typeface="DejaVu Sans"/>
              </a:rPr>
              <a:t>new </a:t>
            </a:r>
            <a:r>
              <a:rPr sz="1400" spc="-90" dirty="0">
                <a:latin typeface="DejaVu Sans"/>
                <a:cs typeface="DejaVu Sans"/>
              </a:rPr>
              <a:t>list.  </a:t>
            </a:r>
            <a:r>
              <a:rPr sz="1400" spc="-155" dirty="0">
                <a:latin typeface="DejaVu Sans"/>
                <a:cs typeface="DejaVu Sans"/>
              </a:rPr>
              <a:t>Then </a:t>
            </a:r>
            <a:r>
              <a:rPr sz="1400" spc="-85" dirty="0">
                <a:latin typeface="DejaVu Sans"/>
                <a:cs typeface="DejaVu Sans"/>
              </a:rPr>
              <a:t>click </a:t>
            </a:r>
            <a:r>
              <a:rPr sz="1400" spc="-175" dirty="0">
                <a:latin typeface="DejaVu Sans"/>
                <a:cs typeface="DejaVu Sans"/>
              </a:rPr>
              <a:t>on Create</a:t>
            </a:r>
            <a:r>
              <a:rPr sz="1400" spc="10" dirty="0">
                <a:latin typeface="DejaVu Sans"/>
                <a:cs typeface="DejaVu Sans"/>
              </a:rPr>
              <a:t> </a:t>
            </a:r>
            <a:r>
              <a:rPr sz="1400" spc="-120" dirty="0">
                <a:latin typeface="DejaVu Sans"/>
                <a:cs typeface="DejaVu Sans"/>
              </a:rPr>
              <a:t>Alarm.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9085580"/>
            <a:ext cx="5953125" cy="439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dirty="0">
                <a:latin typeface="DejaVu Sans"/>
                <a:cs typeface="DejaVu Sans"/>
              </a:rPr>
              <a:t>If </a:t>
            </a:r>
            <a:r>
              <a:rPr sz="1400" spc="-165" dirty="0">
                <a:latin typeface="DejaVu Sans"/>
                <a:cs typeface="DejaVu Sans"/>
              </a:rPr>
              <a:t>you </a:t>
            </a:r>
            <a:r>
              <a:rPr sz="1400" spc="-180" dirty="0">
                <a:latin typeface="DejaVu Sans"/>
                <a:cs typeface="DejaVu Sans"/>
              </a:rPr>
              <a:t>choose </a:t>
            </a:r>
            <a:r>
              <a:rPr sz="1400" spc="-190" dirty="0">
                <a:latin typeface="DejaVu Sans"/>
                <a:cs typeface="DejaVu Sans"/>
              </a:rPr>
              <a:t>new </a:t>
            </a:r>
            <a:r>
              <a:rPr sz="1400" spc="-90" dirty="0">
                <a:latin typeface="DejaVu Sans"/>
                <a:cs typeface="DejaVu Sans"/>
              </a:rPr>
              <a:t>list </a:t>
            </a:r>
            <a:r>
              <a:rPr sz="1400" spc="-185" dirty="0">
                <a:latin typeface="DejaVu Sans"/>
                <a:cs typeface="DejaVu Sans"/>
              </a:rPr>
              <a:t>under </a:t>
            </a:r>
            <a:r>
              <a:rPr sz="1400" spc="-120" dirty="0">
                <a:latin typeface="DejaVu Sans"/>
                <a:cs typeface="DejaVu Sans"/>
              </a:rPr>
              <a:t>Actions </a:t>
            </a:r>
            <a:r>
              <a:rPr sz="1400" spc="-190" dirty="0">
                <a:latin typeface="DejaVu Sans"/>
                <a:cs typeface="DejaVu Sans"/>
              </a:rPr>
              <a:t>page, </a:t>
            </a:r>
            <a:r>
              <a:rPr sz="1400" spc="-195" dirty="0">
                <a:latin typeface="DejaVu Sans"/>
                <a:cs typeface="DejaVu Sans"/>
              </a:rPr>
              <a:t>then </a:t>
            </a:r>
            <a:r>
              <a:rPr sz="1400" spc="-165" dirty="0">
                <a:latin typeface="DejaVu Sans"/>
                <a:cs typeface="DejaVu Sans"/>
              </a:rPr>
              <a:t>you </a:t>
            </a:r>
            <a:r>
              <a:rPr sz="1400" spc="-40" dirty="0">
                <a:latin typeface="DejaVu Sans"/>
                <a:cs typeface="DejaVu Sans"/>
              </a:rPr>
              <a:t>will </a:t>
            </a:r>
            <a:r>
              <a:rPr sz="1400" spc="-215" dirty="0">
                <a:latin typeface="DejaVu Sans"/>
                <a:cs typeface="DejaVu Sans"/>
              </a:rPr>
              <a:t>be </a:t>
            </a:r>
            <a:r>
              <a:rPr sz="1400" spc="-200" dirty="0">
                <a:latin typeface="DejaVu Sans"/>
                <a:cs typeface="DejaVu Sans"/>
              </a:rPr>
              <a:t>asked </a:t>
            </a:r>
            <a:r>
              <a:rPr sz="1400" spc="-165" dirty="0">
                <a:latin typeface="DejaVu Sans"/>
                <a:cs typeface="DejaVu Sans"/>
              </a:rPr>
              <a:t>to </a:t>
            </a:r>
            <a:r>
              <a:rPr sz="1400" spc="-135" dirty="0">
                <a:latin typeface="DejaVu Sans"/>
                <a:cs typeface="DejaVu Sans"/>
              </a:rPr>
              <a:t>confirm </a:t>
            </a:r>
            <a:r>
              <a:rPr sz="1400" spc="-195" dirty="0">
                <a:latin typeface="DejaVu Sans"/>
                <a:cs typeface="DejaVu Sans"/>
              </a:rPr>
              <a:t>the  </a:t>
            </a:r>
            <a:r>
              <a:rPr sz="1400" spc="-145" dirty="0">
                <a:latin typeface="DejaVu Sans"/>
                <a:cs typeface="DejaVu Sans"/>
              </a:rPr>
              <a:t>subscription </a:t>
            </a:r>
            <a:r>
              <a:rPr sz="1400" spc="-125" dirty="0">
                <a:latin typeface="DejaVu Sans"/>
                <a:cs typeface="DejaVu Sans"/>
              </a:rPr>
              <a:t>with </a:t>
            </a:r>
            <a:r>
              <a:rPr sz="1400" spc="-100" dirty="0">
                <a:latin typeface="DejaVu Sans"/>
                <a:cs typeface="DejaVu Sans"/>
              </a:rPr>
              <a:t>in </a:t>
            </a:r>
            <a:r>
              <a:rPr sz="1400" spc="-235" dirty="0">
                <a:latin typeface="DejaVu Sans"/>
                <a:cs typeface="DejaVu Sans"/>
              </a:rPr>
              <a:t>a </a:t>
            </a:r>
            <a:r>
              <a:rPr sz="1400" spc="-130" dirty="0">
                <a:latin typeface="DejaVu Sans"/>
                <a:cs typeface="DejaVu Sans"/>
              </a:rPr>
              <a:t>dialog </a:t>
            </a:r>
            <a:r>
              <a:rPr sz="1400" spc="-160" dirty="0">
                <a:latin typeface="DejaVu Sans"/>
                <a:cs typeface="DejaVu Sans"/>
              </a:rPr>
              <a:t>box </a:t>
            </a:r>
            <a:r>
              <a:rPr sz="1400" spc="-125" dirty="0">
                <a:latin typeface="DejaVu Sans"/>
                <a:cs typeface="DejaVu Sans"/>
              </a:rPr>
              <a:t>with </a:t>
            </a:r>
            <a:r>
              <a:rPr sz="1400" spc="-235" dirty="0">
                <a:latin typeface="DejaVu Sans"/>
                <a:cs typeface="DejaVu Sans"/>
              </a:rPr>
              <a:t>a </a:t>
            </a:r>
            <a:r>
              <a:rPr sz="1400" spc="-140" dirty="0">
                <a:latin typeface="DejaVu Sans"/>
                <a:cs typeface="DejaVu Sans"/>
              </a:rPr>
              <a:t>confirmation </a:t>
            </a:r>
            <a:r>
              <a:rPr sz="1400" spc="-135" dirty="0">
                <a:latin typeface="DejaVu Sans"/>
                <a:cs typeface="DejaVu Sans"/>
              </a:rPr>
              <a:t>mail </a:t>
            </a:r>
            <a:r>
              <a:rPr sz="1400" spc="-200" dirty="0">
                <a:latin typeface="DejaVu Sans"/>
                <a:cs typeface="DejaVu Sans"/>
              </a:rPr>
              <a:t>sent </a:t>
            </a:r>
            <a:r>
              <a:rPr sz="1400" spc="-165" dirty="0">
                <a:latin typeface="DejaVu Sans"/>
                <a:cs typeface="DejaVu Sans"/>
              </a:rPr>
              <a:t>to </a:t>
            </a:r>
            <a:r>
              <a:rPr sz="1400" spc="-140" dirty="0">
                <a:latin typeface="DejaVu Sans"/>
                <a:cs typeface="DejaVu Sans"/>
              </a:rPr>
              <a:t>specified </a:t>
            </a:r>
            <a:r>
              <a:rPr sz="1400" spc="-135" dirty="0">
                <a:latin typeface="DejaVu Sans"/>
                <a:cs typeface="DejaVu Sans"/>
              </a:rPr>
              <a:t>mail</a:t>
            </a:r>
            <a:r>
              <a:rPr sz="1400" spc="50" dirty="0">
                <a:latin typeface="DejaVu Sans"/>
                <a:cs typeface="DejaVu Sans"/>
              </a:rPr>
              <a:t> </a:t>
            </a:r>
            <a:r>
              <a:rPr sz="1400" spc="-100" dirty="0">
                <a:latin typeface="DejaVu Sans"/>
                <a:cs typeface="DejaVu Sans"/>
              </a:rPr>
              <a:t>id.</a:t>
            </a:r>
            <a:endParaRPr sz="1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0694" y="1315085"/>
            <a:ext cx="7285355" cy="9048115"/>
            <a:chOff x="480694" y="1010297"/>
            <a:chExt cx="7285355" cy="9048115"/>
          </a:xfrm>
        </p:grpSpPr>
        <p:sp>
          <p:nvSpPr>
            <p:cNvPr id="3" name="object 3"/>
            <p:cNvSpPr/>
            <p:nvPr/>
          </p:nvSpPr>
          <p:spPr>
            <a:xfrm>
              <a:off x="480694" y="1010297"/>
              <a:ext cx="6664959" cy="83492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400" y="4359275"/>
              <a:ext cx="5903595" cy="23329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400" y="7510780"/>
              <a:ext cx="5943600" cy="1267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2004" y="4227690"/>
            <a:ext cx="53213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70" dirty="0">
                <a:latin typeface="DejaVu Sans"/>
                <a:cs typeface="DejaVu Sans"/>
              </a:rPr>
              <a:t>Once </a:t>
            </a:r>
            <a:r>
              <a:rPr sz="1400" spc="-150" dirty="0">
                <a:latin typeface="DejaVu Sans"/>
                <a:cs typeface="DejaVu Sans"/>
              </a:rPr>
              <a:t>confirmed, </a:t>
            </a:r>
            <a:r>
              <a:rPr sz="1400" spc="-165" dirty="0">
                <a:latin typeface="DejaVu Sans"/>
                <a:cs typeface="DejaVu Sans"/>
              </a:rPr>
              <a:t>you </a:t>
            </a:r>
            <a:r>
              <a:rPr sz="1400" spc="-190" dirty="0">
                <a:latin typeface="DejaVu Sans"/>
                <a:cs typeface="DejaVu Sans"/>
              </a:rPr>
              <a:t>can </a:t>
            </a:r>
            <a:r>
              <a:rPr sz="1400" spc="-220" dirty="0">
                <a:latin typeface="DejaVu Sans"/>
                <a:cs typeface="DejaVu Sans"/>
              </a:rPr>
              <a:t>see </a:t>
            </a:r>
            <a:r>
              <a:rPr sz="1400" spc="-200" dirty="0">
                <a:latin typeface="DejaVu Sans"/>
                <a:cs typeface="DejaVu Sans"/>
              </a:rPr>
              <a:t>the </a:t>
            </a:r>
            <a:r>
              <a:rPr sz="1400" spc="-240" dirty="0">
                <a:latin typeface="DejaVu Sans"/>
                <a:cs typeface="DejaVu Sans"/>
              </a:rPr>
              <a:t>same </a:t>
            </a:r>
            <a:r>
              <a:rPr sz="1400" spc="-204" dirty="0">
                <a:latin typeface="DejaVu Sans"/>
                <a:cs typeface="DejaVu Sans"/>
              </a:rPr>
              <a:t>has </a:t>
            </a:r>
            <a:r>
              <a:rPr sz="1400" spc="-215" dirty="0">
                <a:latin typeface="DejaVu Sans"/>
                <a:cs typeface="DejaVu Sans"/>
              </a:rPr>
              <a:t>been </a:t>
            </a:r>
            <a:r>
              <a:rPr sz="1400" spc="-204" dirty="0">
                <a:latin typeface="DejaVu Sans"/>
                <a:cs typeface="DejaVu Sans"/>
              </a:rPr>
              <a:t>updated </a:t>
            </a:r>
            <a:r>
              <a:rPr sz="1400" spc="-95" dirty="0">
                <a:latin typeface="DejaVu Sans"/>
                <a:cs typeface="DejaVu Sans"/>
              </a:rPr>
              <a:t>in </a:t>
            </a:r>
            <a:r>
              <a:rPr sz="1400" spc="-200" dirty="0">
                <a:latin typeface="DejaVu Sans"/>
                <a:cs typeface="DejaVu Sans"/>
              </a:rPr>
              <a:t>the </a:t>
            </a:r>
            <a:r>
              <a:rPr sz="1400" spc="-135" dirty="0">
                <a:latin typeface="DejaVu Sans"/>
                <a:cs typeface="DejaVu Sans"/>
              </a:rPr>
              <a:t>dialog</a:t>
            </a:r>
            <a:r>
              <a:rPr sz="1400" spc="-330" dirty="0">
                <a:latin typeface="DejaVu Sans"/>
                <a:cs typeface="DejaVu Sans"/>
              </a:rPr>
              <a:t> </a:t>
            </a:r>
            <a:r>
              <a:rPr sz="1400" spc="-150" dirty="0">
                <a:latin typeface="DejaVu Sans"/>
                <a:cs typeface="DejaVu Sans"/>
              </a:rPr>
              <a:t>box.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7379577"/>
            <a:ext cx="55067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DejaVu Sans"/>
                <a:cs typeface="DejaVu Sans"/>
              </a:rPr>
              <a:t>Click </a:t>
            </a:r>
            <a:r>
              <a:rPr sz="1400" spc="-170" dirty="0">
                <a:latin typeface="DejaVu Sans"/>
                <a:cs typeface="DejaVu Sans"/>
              </a:rPr>
              <a:t>on </a:t>
            </a:r>
            <a:r>
              <a:rPr sz="1400" spc="-95" dirty="0">
                <a:latin typeface="DejaVu Sans"/>
                <a:cs typeface="DejaVu Sans"/>
              </a:rPr>
              <a:t>View </a:t>
            </a:r>
            <a:r>
              <a:rPr sz="1400" spc="-170" dirty="0">
                <a:latin typeface="DejaVu Sans"/>
                <a:cs typeface="DejaVu Sans"/>
              </a:rPr>
              <a:t>alarm </a:t>
            </a:r>
            <a:r>
              <a:rPr sz="1400" spc="-160" dirty="0">
                <a:latin typeface="DejaVu Sans"/>
                <a:cs typeface="DejaVu Sans"/>
              </a:rPr>
              <a:t>to </a:t>
            </a:r>
            <a:r>
              <a:rPr sz="1400" spc="-220" dirty="0">
                <a:latin typeface="DejaVu Sans"/>
                <a:cs typeface="DejaVu Sans"/>
              </a:rPr>
              <a:t>see </a:t>
            </a:r>
            <a:r>
              <a:rPr sz="1400" spc="-195" dirty="0">
                <a:latin typeface="DejaVu Sans"/>
                <a:cs typeface="DejaVu Sans"/>
              </a:rPr>
              <a:t>created </a:t>
            </a:r>
            <a:r>
              <a:rPr sz="1400" spc="-175" dirty="0">
                <a:latin typeface="DejaVu Sans"/>
                <a:cs typeface="DejaVu Sans"/>
              </a:rPr>
              <a:t>alarm </a:t>
            </a:r>
            <a:r>
              <a:rPr sz="1400" spc="-170" dirty="0">
                <a:latin typeface="DejaVu Sans"/>
                <a:cs typeface="DejaVu Sans"/>
              </a:rPr>
              <a:t>on </a:t>
            </a:r>
            <a:r>
              <a:rPr sz="1400" spc="-120" dirty="0">
                <a:latin typeface="DejaVu Sans"/>
                <a:cs typeface="DejaVu Sans"/>
              </a:rPr>
              <a:t>Alarm </a:t>
            </a:r>
            <a:r>
              <a:rPr sz="1400" spc="-215" dirty="0">
                <a:latin typeface="DejaVu Sans"/>
                <a:cs typeface="DejaVu Sans"/>
              </a:rPr>
              <a:t>page </a:t>
            </a:r>
            <a:r>
              <a:rPr sz="1400" spc="-185" dirty="0">
                <a:latin typeface="DejaVu Sans"/>
                <a:cs typeface="DejaVu Sans"/>
              </a:rPr>
              <a:t>under </a:t>
            </a:r>
            <a:r>
              <a:rPr sz="1400" spc="-120" dirty="0">
                <a:latin typeface="DejaVu Sans"/>
                <a:cs typeface="DejaVu Sans"/>
              </a:rPr>
              <a:t>Cloud</a:t>
            </a:r>
            <a:r>
              <a:rPr sz="1400" spc="-55" dirty="0">
                <a:latin typeface="DejaVu Sans"/>
                <a:cs typeface="DejaVu Sans"/>
              </a:rPr>
              <a:t> </a:t>
            </a:r>
            <a:r>
              <a:rPr sz="1400" spc="-165" dirty="0">
                <a:latin typeface="DejaVu Sans"/>
                <a:cs typeface="DejaVu Sans"/>
              </a:rPr>
              <a:t>watch.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9059355"/>
            <a:ext cx="562927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60" dirty="0">
                <a:latin typeface="DejaVu Sans"/>
                <a:cs typeface="DejaVu Sans"/>
              </a:rPr>
              <a:t>CREATE</a:t>
            </a:r>
            <a:r>
              <a:rPr sz="2150" b="1" spc="-590" dirty="0">
                <a:latin typeface="DejaVu Sans"/>
                <a:cs typeface="DejaVu Sans"/>
              </a:rPr>
              <a:t> </a:t>
            </a:r>
            <a:r>
              <a:rPr sz="2150" b="1" spc="-110" dirty="0">
                <a:latin typeface="DejaVu Sans"/>
                <a:cs typeface="DejaVu Sans"/>
              </a:rPr>
              <a:t>CLOUDWATCH </a:t>
            </a:r>
            <a:r>
              <a:rPr sz="2150" b="1" spc="-85" dirty="0">
                <a:latin typeface="DejaVu Sans"/>
                <a:cs typeface="DejaVu Sans"/>
              </a:rPr>
              <a:t>ALARM </a:t>
            </a:r>
            <a:r>
              <a:rPr sz="2150" b="1" spc="-140" dirty="0">
                <a:latin typeface="DejaVu Sans"/>
                <a:cs typeface="DejaVu Sans"/>
              </a:rPr>
              <a:t>FOR </a:t>
            </a:r>
            <a:r>
              <a:rPr sz="2150" b="1" spc="-229" dirty="0">
                <a:latin typeface="DejaVu Sans"/>
                <a:cs typeface="DejaVu Sans"/>
              </a:rPr>
              <a:t>RDS</a:t>
            </a:r>
            <a:endParaRPr sz="21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181658"/>
            <a:ext cx="5943600" cy="2066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5681142"/>
            <a:ext cx="5884545" cy="2304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547292"/>
            <a:ext cx="510921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40" dirty="0">
                <a:latin typeface="DejaVu Sans"/>
                <a:cs typeface="DejaVu Sans"/>
              </a:rPr>
              <a:t>From </a:t>
            </a:r>
            <a:r>
              <a:rPr sz="1350" spc="-190" dirty="0">
                <a:latin typeface="DejaVu Sans"/>
                <a:cs typeface="DejaVu Sans"/>
              </a:rPr>
              <a:t>the </a:t>
            </a:r>
            <a:r>
              <a:rPr sz="1350" spc="-135" dirty="0">
                <a:latin typeface="DejaVu Sans"/>
                <a:cs typeface="DejaVu Sans"/>
              </a:rPr>
              <a:t>CloudWatch </a:t>
            </a:r>
            <a:r>
              <a:rPr sz="1350" spc="-185" dirty="0">
                <a:latin typeface="DejaVu Sans"/>
                <a:cs typeface="DejaVu Sans"/>
              </a:rPr>
              <a:t>dashboard </a:t>
            </a:r>
            <a:r>
              <a:rPr sz="1350" spc="-160" dirty="0">
                <a:latin typeface="DejaVu Sans"/>
                <a:cs typeface="DejaVu Sans"/>
              </a:rPr>
              <a:t>select </a:t>
            </a:r>
            <a:r>
              <a:rPr sz="1350" spc="-130" dirty="0">
                <a:latin typeface="DejaVu Sans"/>
                <a:cs typeface="DejaVu Sans"/>
              </a:rPr>
              <a:t>Alarms </a:t>
            </a:r>
            <a:r>
              <a:rPr sz="1350" spc="-140" dirty="0">
                <a:latin typeface="DejaVu Sans"/>
                <a:cs typeface="DejaVu Sans"/>
              </a:rPr>
              <a:t>from </a:t>
            </a:r>
            <a:r>
              <a:rPr sz="1350" spc="-110" dirty="0">
                <a:latin typeface="DejaVu Sans"/>
                <a:cs typeface="DejaVu Sans"/>
              </a:rPr>
              <a:t>left </a:t>
            </a:r>
            <a:r>
              <a:rPr sz="1350" spc="-145" dirty="0">
                <a:latin typeface="DejaVu Sans"/>
                <a:cs typeface="DejaVu Sans"/>
              </a:rPr>
              <a:t>navigation </a:t>
            </a:r>
            <a:r>
              <a:rPr sz="1350" spc="-185" dirty="0">
                <a:latin typeface="DejaVu Sans"/>
                <a:cs typeface="DejaVu Sans"/>
              </a:rPr>
              <a:t>pane.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037633"/>
            <a:ext cx="3176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65" dirty="0">
                <a:latin typeface="DejaVu Sans"/>
                <a:cs typeface="DejaVu Sans"/>
              </a:rPr>
              <a:t>Click </a:t>
            </a:r>
            <a:r>
              <a:rPr sz="1400" spc="-170" dirty="0">
                <a:latin typeface="DejaVu Sans"/>
                <a:cs typeface="DejaVu Sans"/>
              </a:rPr>
              <a:t>on </a:t>
            </a:r>
            <a:r>
              <a:rPr sz="1400" spc="-175" dirty="0">
                <a:latin typeface="DejaVu Sans"/>
                <a:cs typeface="DejaVu Sans"/>
              </a:rPr>
              <a:t>Create </a:t>
            </a:r>
            <a:r>
              <a:rPr sz="1400" spc="-125" dirty="0">
                <a:latin typeface="DejaVu Sans"/>
                <a:cs typeface="DejaVu Sans"/>
              </a:rPr>
              <a:t>Alarm </a:t>
            </a:r>
            <a:r>
              <a:rPr sz="1400" spc="-140" dirty="0">
                <a:latin typeface="DejaVu Sans"/>
                <a:cs typeface="DejaVu Sans"/>
              </a:rPr>
              <a:t>from </a:t>
            </a:r>
            <a:r>
              <a:rPr sz="1400" spc="-165" dirty="0">
                <a:latin typeface="DejaVu Sans"/>
                <a:cs typeface="DejaVu Sans"/>
              </a:rPr>
              <a:t>top </a:t>
            </a:r>
            <a:r>
              <a:rPr sz="1400" spc="-90" dirty="0">
                <a:latin typeface="DejaVu Sans"/>
                <a:cs typeface="DejaVu Sans"/>
              </a:rPr>
              <a:t>of </a:t>
            </a:r>
            <a:r>
              <a:rPr sz="1400" spc="-200" dirty="0">
                <a:latin typeface="DejaVu Sans"/>
                <a:cs typeface="DejaVu Sans"/>
              </a:rPr>
              <a:t>the</a:t>
            </a:r>
            <a:r>
              <a:rPr sz="1400" spc="-165" dirty="0">
                <a:latin typeface="DejaVu Sans"/>
                <a:cs typeface="DejaVu Sans"/>
              </a:rPr>
              <a:t> </a:t>
            </a:r>
            <a:r>
              <a:rPr sz="1400" spc="-195" dirty="0">
                <a:latin typeface="DejaVu Sans"/>
                <a:cs typeface="DejaVu Sans"/>
              </a:rPr>
              <a:t>page.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8980805"/>
            <a:ext cx="50958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65" dirty="0">
                <a:latin typeface="DejaVu Sans"/>
                <a:cs typeface="DejaVu Sans"/>
              </a:rPr>
              <a:t>Choose </a:t>
            </a:r>
            <a:r>
              <a:rPr sz="1400" spc="-75" dirty="0">
                <a:latin typeface="DejaVu Sans"/>
                <a:cs typeface="DejaVu Sans"/>
              </a:rPr>
              <a:t>RDS </a:t>
            </a:r>
            <a:r>
              <a:rPr sz="1400" spc="-125" dirty="0">
                <a:latin typeface="DejaVu Sans"/>
                <a:cs typeface="DejaVu Sans"/>
              </a:rPr>
              <a:t>Metrics </a:t>
            </a:r>
            <a:r>
              <a:rPr sz="1400" spc="-140" dirty="0">
                <a:latin typeface="DejaVu Sans"/>
                <a:cs typeface="DejaVu Sans"/>
              </a:rPr>
              <a:t>from </a:t>
            </a:r>
            <a:r>
              <a:rPr sz="1400" spc="-145" dirty="0">
                <a:latin typeface="DejaVu Sans"/>
                <a:cs typeface="DejaVu Sans"/>
              </a:rPr>
              <a:t>Cloudwatch </a:t>
            </a:r>
            <a:r>
              <a:rPr sz="1400" spc="-165" dirty="0">
                <a:latin typeface="DejaVu Sans"/>
                <a:cs typeface="DejaVu Sans"/>
              </a:rPr>
              <a:t>metrics </a:t>
            </a:r>
            <a:r>
              <a:rPr sz="1400" spc="-160" dirty="0">
                <a:latin typeface="DejaVu Sans"/>
                <a:cs typeface="DejaVu Sans"/>
              </a:rPr>
              <a:t>by </a:t>
            </a:r>
            <a:r>
              <a:rPr sz="1400" spc="-175" dirty="0">
                <a:latin typeface="DejaVu Sans"/>
                <a:cs typeface="DejaVu Sans"/>
              </a:rPr>
              <a:t>category</a:t>
            </a:r>
            <a:r>
              <a:rPr sz="1400" spc="-85" dirty="0">
                <a:latin typeface="DejaVu Sans"/>
                <a:cs typeface="DejaVu Sans"/>
              </a:rPr>
              <a:t> </a:t>
            </a:r>
            <a:r>
              <a:rPr sz="1400" spc="-180" dirty="0">
                <a:latin typeface="DejaVu Sans"/>
                <a:cs typeface="DejaVu Sans"/>
              </a:rPr>
              <a:t>dashboard.</a:t>
            </a:r>
            <a:endParaRPr sz="1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266190"/>
            <a:ext cx="7308850" cy="9097010"/>
            <a:chOff x="457200" y="962012"/>
            <a:chExt cx="7308850" cy="9097010"/>
          </a:xfrm>
        </p:grpSpPr>
        <p:sp>
          <p:nvSpPr>
            <p:cNvPr id="3" name="object 3"/>
            <p:cNvSpPr/>
            <p:nvPr/>
          </p:nvSpPr>
          <p:spPr>
            <a:xfrm>
              <a:off x="457200" y="962012"/>
              <a:ext cx="6881495" cy="86620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400" y="5530760"/>
              <a:ext cx="5943600" cy="32950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2004" y="5196344"/>
            <a:ext cx="5704205" cy="439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spc="-80" dirty="0">
                <a:latin typeface="DejaVu Sans"/>
                <a:cs typeface="DejaVu Sans"/>
              </a:rPr>
              <a:t>In </a:t>
            </a:r>
            <a:r>
              <a:rPr sz="1400" spc="-190" dirty="0">
                <a:latin typeface="DejaVu Sans"/>
                <a:cs typeface="DejaVu Sans"/>
              </a:rPr>
              <a:t>create </a:t>
            </a:r>
            <a:r>
              <a:rPr sz="1400" spc="-175" dirty="0">
                <a:latin typeface="DejaVu Sans"/>
                <a:cs typeface="DejaVu Sans"/>
              </a:rPr>
              <a:t>alarm </a:t>
            </a:r>
            <a:r>
              <a:rPr sz="1400" spc="-190" dirty="0">
                <a:latin typeface="DejaVu Sans"/>
                <a:cs typeface="DejaVu Sans"/>
              </a:rPr>
              <a:t>page, </a:t>
            </a:r>
            <a:r>
              <a:rPr sz="1400" spc="-165" dirty="0">
                <a:latin typeface="DejaVu Sans"/>
                <a:cs typeface="DejaVu Sans"/>
              </a:rPr>
              <a:t>select </a:t>
            </a:r>
            <a:r>
              <a:rPr sz="1400" spc="-150" dirty="0">
                <a:latin typeface="DejaVu Sans"/>
                <a:cs typeface="DejaVu Sans"/>
              </a:rPr>
              <a:t>your </a:t>
            </a:r>
            <a:r>
              <a:rPr sz="1400" spc="-75" dirty="0">
                <a:latin typeface="DejaVu Sans"/>
                <a:cs typeface="DejaVu Sans"/>
              </a:rPr>
              <a:t>RDS </a:t>
            </a:r>
            <a:r>
              <a:rPr sz="1400" spc="-175" dirty="0">
                <a:latin typeface="DejaVu Sans"/>
                <a:cs typeface="DejaVu Sans"/>
              </a:rPr>
              <a:t>instance </a:t>
            </a:r>
            <a:r>
              <a:rPr sz="1400" spc="-125" dirty="0">
                <a:latin typeface="DejaVu Sans"/>
                <a:cs typeface="DejaVu Sans"/>
              </a:rPr>
              <a:t>with </a:t>
            </a:r>
            <a:r>
              <a:rPr sz="1400" spc="-190" dirty="0">
                <a:latin typeface="DejaVu Sans"/>
                <a:cs typeface="DejaVu Sans"/>
              </a:rPr>
              <a:t>respect </a:t>
            </a:r>
            <a:r>
              <a:rPr sz="1400" spc="-165" dirty="0">
                <a:latin typeface="DejaVu Sans"/>
                <a:cs typeface="DejaVu Sans"/>
              </a:rPr>
              <a:t>to </a:t>
            </a:r>
            <a:r>
              <a:rPr sz="1400" spc="-150" dirty="0">
                <a:latin typeface="DejaVu Sans"/>
                <a:cs typeface="DejaVu Sans"/>
              </a:rPr>
              <a:t>your metric, </a:t>
            </a:r>
            <a:r>
              <a:rPr sz="1400" spc="-200" dirty="0">
                <a:latin typeface="DejaVu Sans"/>
                <a:cs typeface="DejaVu Sans"/>
              </a:rPr>
              <a:t>then  </a:t>
            </a:r>
            <a:r>
              <a:rPr sz="1400" spc="-85" dirty="0">
                <a:latin typeface="DejaVu Sans"/>
                <a:cs typeface="DejaVu Sans"/>
              </a:rPr>
              <a:t>click</a:t>
            </a:r>
            <a:r>
              <a:rPr sz="1400" spc="-110" dirty="0">
                <a:latin typeface="DejaVu Sans"/>
                <a:cs typeface="DejaVu Sans"/>
              </a:rPr>
              <a:t> </a:t>
            </a:r>
            <a:r>
              <a:rPr sz="1400" spc="-165" dirty="0">
                <a:latin typeface="DejaVu Sans"/>
                <a:cs typeface="DejaVu Sans"/>
              </a:rPr>
              <a:t>next.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246" y="9307157"/>
            <a:ext cx="45675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latin typeface="DejaVu Sans"/>
                <a:cs typeface="DejaVu Sans"/>
              </a:rPr>
              <a:t>In </a:t>
            </a:r>
            <a:r>
              <a:rPr sz="1400" spc="-150" dirty="0">
                <a:latin typeface="DejaVu Sans"/>
                <a:cs typeface="DejaVu Sans"/>
              </a:rPr>
              <a:t>define </a:t>
            </a:r>
            <a:r>
              <a:rPr sz="1400" spc="-175" dirty="0">
                <a:latin typeface="DejaVu Sans"/>
                <a:cs typeface="DejaVu Sans"/>
              </a:rPr>
              <a:t>alarm </a:t>
            </a:r>
            <a:r>
              <a:rPr sz="1400" spc="-190" dirty="0">
                <a:latin typeface="DejaVu Sans"/>
                <a:cs typeface="DejaVu Sans"/>
              </a:rPr>
              <a:t>page, </a:t>
            </a:r>
            <a:r>
              <a:rPr sz="1400" spc="-135" dirty="0">
                <a:latin typeface="DejaVu Sans"/>
                <a:cs typeface="DejaVu Sans"/>
              </a:rPr>
              <a:t>specify </a:t>
            </a:r>
            <a:r>
              <a:rPr sz="1400" spc="-235" dirty="0">
                <a:latin typeface="DejaVu Sans"/>
                <a:cs typeface="DejaVu Sans"/>
              </a:rPr>
              <a:t>a </a:t>
            </a:r>
            <a:r>
              <a:rPr sz="1400" spc="-240" dirty="0">
                <a:latin typeface="DejaVu Sans"/>
                <a:cs typeface="DejaVu Sans"/>
              </a:rPr>
              <a:t>name </a:t>
            </a:r>
            <a:r>
              <a:rPr sz="1400" spc="-100" dirty="0">
                <a:latin typeface="DejaVu Sans"/>
                <a:cs typeface="DejaVu Sans"/>
              </a:rPr>
              <a:t>for </a:t>
            </a:r>
            <a:r>
              <a:rPr sz="1400" spc="-165" dirty="0">
                <a:latin typeface="DejaVu Sans"/>
                <a:cs typeface="DejaVu Sans"/>
              </a:rPr>
              <a:t>alarm, </a:t>
            </a:r>
            <a:r>
              <a:rPr sz="1400" spc="-204" dirty="0">
                <a:latin typeface="DejaVu Sans"/>
                <a:cs typeface="DejaVu Sans"/>
              </a:rPr>
              <a:t>add</a:t>
            </a:r>
            <a:r>
              <a:rPr sz="1400" spc="-140" dirty="0">
                <a:latin typeface="DejaVu Sans"/>
                <a:cs typeface="DejaVu Sans"/>
              </a:rPr>
              <a:t> </a:t>
            </a:r>
            <a:r>
              <a:rPr sz="1400" spc="-145" dirty="0">
                <a:latin typeface="DejaVu Sans"/>
                <a:cs typeface="DejaVu Sans"/>
              </a:rPr>
              <a:t>description.</a:t>
            </a:r>
            <a:endParaRPr sz="1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894001"/>
            <a:ext cx="5943600" cy="4035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7747941"/>
            <a:ext cx="5943600" cy="1400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437311"/>
            <a:ext cx="5777230" cy="105346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spc="-165" dirty="0">
                <a:latin typeface="DejaVu Sans"/>
                <a:cs typeface="DejaVu Sans"/>
              </a:rPr>
              <a:t>Choose </a:t>
            </a:r>
            <a:r>
              <a:rPr sz="1400" spc="-195" dirty="0">
                <a:latin typeface="DejaVu Sans"/>
                <a:cs typeface="DejaVu Sans"/>
              </a:rPr>
              <a:t>when </a:t>
            </a:r>
            <a:r>
              <a:rPr sz="1400" spc="-165" dirty="0">
                <a:latin typeface="DejaVu Sans"/>
                <a:cs typeface="DejaVu Sans"/>
              </a:rPr>
              <a:t>to </a:t>
            </a:r>
            <a:r>
              <a:rPr sz="1400" spc="-145" dirty="0">
                <a:latin typeface="DejaVu Sans"/>
                <a:cs typeface="DejaVu Sans"/>
              </a:rPr>
              <a:t>trigger </a:t>
            </a:r>
            <a:r>
              <a:rPr sz="1400" spc="-210" dirty="0">
                <a:latin typeface="DejaVu Sans"/>
                <a:cs typeface="DejaVu Sans"/>
              </a:rPr>
              <a:t>an </a:t>
            </a:r>
            <a:r>
              <a:rPr sz="1400" spc="-165" dirty="0">
                <a:latin typeface="DejaVu Sans"/>
                <a:cs typeface="DejaVu Sans"/>
              </a:rPr>
              <a:t>alarm, </a:t>
            </a:r>
            <a:r>
              <a:rPr sz="1400" spc="-90" dirty="0">
                <a:latin typeface="DejaVu Sans"/>
                <a:cs typeface="DejaVu Sans"/>
              </a:rPr>
              <a:t>like </a:t>
            </a:r>
            <a:r>
              <a:rPr sz="1400" spc="-145" dirty="0">
                <a:latin typeface="DejaVu Sans"/>
                <a:cs typeface="DejaVu Sans"/>
              </a:rPr>
              <a:t>trigger </a:t>
            </a:r>
            <a:r>
              <a:rPr sz="1400" spc="-210" dirty="0">
                <a:latin typeface="DejaVu Sans"/>
                <a:cs typeface="DejaVu Sans"/>
              </a:rPr>
              <a:t>an </a:t>
            </a:r>
            <a:r>
              <a:rPr sz="1400" spc="-175" dirty="0">
                <a:latin typeface="DejaVu Sans"/>
                <a:cs typeface="DejaVu Sans"/>
              </a:rPr>
              <a:t>alarm </a:t>
            </a:r>
            <a:r>
              <a:rPr sz="1400" spc="-190" dirty="0">
                <a:latin typeface="DejaVu Sans"/>
                <a:cs typeface="DejaVu Sans"/>
              </a:rPr>
              <a:t>when </a:t>
            </a:r>
            <a:r>
              <a:rPr sz="1400" spc="-75" dirty="0">
                <a:latin typeface="DejaVu Sans"/>
                <a:cs typeface="DejaVu Sans"/>
              </a:rPr>
              <a:t>RDS </a:t>
            </a:r>
            <a:r>
              <a:rPr sz="1400" spc="-170" dirty="0">
                <a:latin typeface="DejaVu Sans"/>
                <a:cs typeface="DejaVu Sans"/>
              </a:rPr>
              <a:t>instance </a:t>
            </a:r>
            <a:r>
              <a:rPr sz="1400" spc="-5" dirty="0">
                <a:latin typeface="DejaVu Sans"/>
                <a:cs typeface="DejaVu Sans"/>
              </a:rPr>
              <a:t>RAM  </a:t>
            </a:r>
            <a:r>
              <a:rPr sz="1400" spc="-160" dirty="0">
                <a:latin typeface="DejaVu Sans"/>
                <a:cs typeface="DejaVu Sans"/>
              </a:rPr>
              <a:t>having </a:t>
            </a:r>
            <a:r>
              <a:rPr sz="1400" spc="-100" dirty="0">
                <a:latin typeface="DejaVu Sans"/>
                <a:cs typeface="DejaVu Sans"/>
              </a:rPr>
              <a:t>low</a:t>
            </a:r>
            <a:r>
              <a:rPr sz="1400" spc="-50" dirty="0">
                <a:latin typeface="DejaVu Sans"/>
                <a:cs typeface="DejaVu Sans"/>
              </a:rPr>
              <a:t> </a:t>
            </a:r>
            <a:r>
              <a:rPr sz="1400" spc="-190" dirty="0">
                <a:latin typeface="DejaVu Sans"/>
                <a:cs typeface="DejaVu Sans"/>
              </a:rPr>
              <a:t>memory.</a:t>
            </a:r>
            <a:endParaRPr sz="1400">
              <a:latin typeface="DejaVu Sans"/>
              <a:cs typeface="DejaVu Sans"/>
            </a:endParaRPr>
          </a:p>
          <a:p>
            <a:pPr marL="12700" marR="1009015">
              <a:lnSpc>
                <a:spcPts val="1610"/>
              </a:lnSpc>
              <a:spcBef>
                <a:spcPts val="10"/>
              </a:spcBef>
            </a:pPr>
            <a:r>
              <a:rPr sz="1400" spc="-80" dirty="0">
                <a:latin typeface="DejaVu Sans"/>
                <a:cs typeface="DejaVu Sans"/>
              </a:rPr>
              <a:t>In </a:t>
            </a:r>
            <a:r>
              <a:rPr sz="1400" spc="-120" dirty="0">
                <a:latin typeface="DejaVu Sans"/>
                <a:cs typeface="DejaVu Sans"/>
              </a:rPr>
              <a:t>Actions </a:t>
            </a:r>
            <a:r>
              <a:rPr sz="1400" spc="-135" dirty="0">
                <a:latin typeface="DejaVu Sans"/>
                <a:cs typeface="DejaVu Sans"/>
              </a:rPr>
              <a:t>dialog </a:t>
            </a:r>
            <a:r>
              <a:rPr sz="1400" spc="-150" dirty="0">
                <a:latin typeface="DejaVu Sans"/>
                <a:cs typeface="DejaVu Sans"/>
              </a:rPr>
              <a:t>box, </a:t>
            </a:r>
            <a:r>
              <a:rPr sz="1400" spc="-220" dirty="0">
                <a:latin typeface="DejaVu Sans"/>
                <a:cs typeface="DejaVu Sans"/>
              </a:rPr>
              <a:t>make </a:t>
            </a:r>
            <a:r>
              <a:rPr sz="1400" spc="-180" dirty="0">
                <a:latin typeface="DejaVu Sans"/>
                <a:cs typeface="DejaVu Sans"/>
              </a:rPr>
              <a:t>sure </a:t>
            </a:r>
            <a:r>
              <a:rPr sz="1400" spc="-80" dirty="0">
                <a:latin typeface="DejaVu Sans"/>
                <a:cs typeface="DejaVu Sans"/>
              </a:rPr>
              <a:t>it </a:t>
            </a:r>
            <a:r>
              <a:rPr sz="1400" spc="-95" dirty="0">
                <a:latin typeface="DejaVu Sans"/>
                <a:cs typeface="DejaVu Sans"/>
              </a:rPr>
              <a:t>is </a:t>
            </a:r>
            <a:r>
              <a:rPr sz="1400" spc="-180" dirty="0">
                <a:latin typeface="DejaVu Sans"/>
                <a:cs typeface="DejaVu Sans"/>
              </a:rPr>
              <a:t>selected </a:t>
            </a:r>
            <a:r>
              <a:rPr sz="1400" spc="-210" dirty="0">
                <a:latin typeface="DejaVu Sans"/>
                <a:cs typeface="DejaVu Sans"/>
              </a:rPr>
              <a:t>as </a:t>
            </a:r>
            <a:r>
              <a:rPr sz="1400" spc="-190" dirty="0">
                <a:latin typeface="DejaVu Sans"/>
                <a:cs typeface="DejaVu Sans"/>
              </a:rPr>
              <a:t>State </a:t>
            </a:r>
            <a:r>
              <a:rPr sz="1400" spc="-100" dirty="0">
                <a:latin typeface="DejaVu Sans"/>
                <a:cs typeface="DejaVu Sans"/>
              </a:rPr>
              <a:t>is </a:t>
            </a:r>
            <a:r>
              <a:rPr sz="1400" spc="-10" dirty="0">
                <a:latin typeface="DejaVu Sans"/>
                <a:cs typeface="DejaVu Sans"/>
              </a:rPr>
              <a:t>ALARM.  </a:t>
            </a:r>
            <a:r>
              <a:rPr sz="1400" spc="-155" dirty="0">
                <a:latin typeface="DejaVu Sans"/>
                <a:cs typeface="DejaVu Sans"/>
              </a:rPr>
              <a:t>Select </a:t>
            </a:r>
            <a:r>
              <a:rPr sz="1400" spc="-90" dirty="0">
                <a:latin typeface="DejaVu Sans"/>
                <a:cs typeface="DejaVu Sans"/>
              </a:rPr>
              <a:t>SNS </a:t>
            </a:r>
            <a:r>
              <a:rPr sz="1400" spc="-135" dirty="0">
                <a:latin typeface="DejaVu Sans"/>
                <a:cs typeface="DejaVu Sans"/>
              </a:rPr>
              <a:t>topic </a:t>
            </a:r>
            <a:r>
              <a:rPr sz="1400" spc="-170" dirty="0">
                <a:latin typeface="DejaVu Sans"/>
                <a:cs typeface="DejaVu Sans"/>
              </a:rPr>
              <a:t>on </a:t>
            </a:r>
            <a:r>
              <a:rPr sz="1400" spc="-185" dirty="0">
                <a:latin typeface="DejaVu Sans"/>
                <a:cs typeface="DejaVu Sans"/>
              </a:rPr>
              <a:t>Send </a:t>
            </a:r>
            <a:r>
              <a:rPr sz="1400" spc="-125" dirty="0">
                <a:latin typeface="DejaVu Sans"/>
                <a:cs typeface="DejaVu Sans"/>
              </a:rPr>
              <a:t>notification </a:t>
            </a:r>
            <a:r>
              <a:rPr sz="1400" spc="-165" dirty="0">
                <a:latin typeface="DejaVu Sans"/>
                <a:cs typeface="DejaVu Sans"/>
              </a:rPr>
              <a:t>to </a:t>
            </a:r>
            <a:r>
              <a:rPr sz="1400" spc="-175" dirty="0">
                <a:latin typeface="DejaVu Sans"/>
                <a:cs typeface="DejaVu Sans"/>
              </a:rPr>
              <a:t>text</a:t>
            </a:r>
            <a:r>
              <a:rPr sz="1400" spc="-20" dirty="0">
                <a:latin typeface="DejaVu Sans"/>
                <a:cs typeface="DejaVu Sans"/>
              </a:rPr>
              <a:t> </a:t>
            </a:r>
            <a:r>
              <a:rPr sz="1400" spc="-145" dirty="0">
                <a:latin typeface="DejaVu Sans"/>
                <a:cs typeface="DejaVu Sans"/>
              </a:rPr>
              <a:t>box.</a:t>
            </a:r>
            <a:endParaRPr sz="1400">
              <a:latin typeface="DejaVu Sans"/>
              <a:cs typeface="DejaVu Sans"/>
            </a:endParaRPr>
          </a:p>
          <a:p>
            <a:pPr marL="12700">
              <a:lnSpc>
                <a:spcPts val="1575"/>
              </a:lnSpc>
            </a:pPr>
            <a:r>
              <a:rPr sz="1400" spc="-155" dirty="0">
                <a:latin typeface="DejaVu Sans"/>
                <a:cs typeface="DejaVu Sans"/>
              </a:rPr>
              <a:t>Then </a:t>
            </a:r>
            <a:r>
              <a:rPr sz="1400" spc="-85" dirty="0">
                <a:latin typeface="DejaVu Sans"/>
                <a:cs typeface="DejaVu Sans"/>
              </a:rPr>
              <a:t>click </a:t>
            </a:r>
            <a:r>
              <a:rPr sz="1400" spc="-175" dirty="0">
                <a:latin typeface="DejaVu Sans"/>
                <a:cs typeface="DejaVu Sans"/>
              </a:rPr>
              <a:t>on Create</a:t>
            </a:r>
            <a:r>
              <a:rPr sz="1400" spc="15" dirty="0">
                <a:latin typeface="DejaVu Sans"/>
                <a:cs typeface="DejaVu Sans"/>
              </a:rPr>
              <a:t> </a:t>
            </a:r>
            <a:r>
              <a:rPr sz="1400" spc="-120" dirty="0">
                <a:latin typeface="DejaVu Sans"/>
                <a:cs typeface="DejaVu Sans"/>
              </a:rPr>
              <a:t>Alarm.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310171"/>
            <a:ext cx="31819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70" dirty="0">
                <a:latin typeface="DejaVu Sans"/>
                <a:cs typeface="DejaVu Sans"/>
              </a:rPr>
              <a:t>Once </a:t>
            </a:r>
            <a:r>
              <a:rPr sz="1400" spc="-200" dirty="0">
                <a:latin typeface="DejaVu Sans"/>
                <a:cs typeface="DejaVu Sans"/>
              </a:rPr>
              <a:t>done </a:t>
            </a:r>
            <a:r>
              <a:rPr sz="1400" spc="-175" dirty="0">
                <a:latin typeface="DejaVu Sans"/>
                <a:cs typeface="DejaVu Sans"/>
              </a:rPr>
              <a:t>alarm </a:t>
            </a:r>
            <a:r>
              <a:rPr sz="1400" spc="-35" dirty="0">
                <a:latin typeface="DejaVu Sans"/>
                <a:cs typeface="DejaVu Sans"/>
              </a:rPr>
              <a:t>will </a:t>
            </a:r>
            <a:r>
              <a:rPr sz="1400" spc="-215" dirty="0">
                <a:latin typeface="DejaVu Sans"/>
                <a:cs typeface="DejaVu Sans"/>
              </a:rPr>
              <a:t>be added </a:t>
            </a:r>
            <a:r>
              <a:rPr sz="1400" spc="-165" dirty="0">
                <a:latin typeface="DejaVu Sans"/>
                <a:cs typeface="DejaVu Sans"/>
              </a:rPr>
              <a:t>to </a:t>
            </a:r>
            <a:r>
              <a:rPr sz="1400" spc="-175" dirty="0">
                <a:latin typeface="DejaVu Sans"/>
                <a:cs typeface="DejaVu Sans"/>
              </a:rPr>
              <a:t>alarm</a:t>
            </a:r>
            <a:r>
              <a:rPr sz="1400" spc="-310" dirty="0">
                <a:latin typeface="DejaVu Sans"/>
                <a:cs typeface="DejaVu Sans"/>
              </a:rPr>
              <a:t> </a:t>
            </a:r>
            <a:r>
              <a:rPr sz="1400" spc="-90" dirty="0">
                <a:latin typeface="DejaVu Sans"/>
                <a:cs typeface="DejaVu Sans"/>
              </a:rPr>
              <a:t>list.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8036" y="9117965"/>
            <a:ext cx="54222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70" dirty="0">
                <a:latin typeface="DejaVu Sans"/>
                <a:cs typeface="DejaVu Sans"/>
              </a:rPr>
              <a:t>GETTING </a:t>
            </a:r>
            <a:r>
              <a:rPr sz="2000" b="1" spc="-120" dirty="0">
                <a:latin typeface="DejaVu Sans"/>
                <a:cs typeface="DejaVu Sans"/>
              </a:rPr>
              <a:t>STATISTICS </a:t>
            </a:r>
            <a:r>
              <a:rPr sz="2000" b="1" spc="-130" dirty="0">
                <a:latin typeface="DejaVu Sans"/>
                <a:cs typeface="DejaVu Sans"/>
              </a:rPr>
              <a:t>FOR </a:t>
            </a:r>
            <a:r>
              <a:rPr sz="2000" b="1" spc="-160" dirty="0">
                <a:latin typeface="DejaVu Sans"/>
                <a:cs typeface="DejaVu Sans"/>
              </a:rPr>
              <a:t>EC2</a:t>
            </a:r>
            <a:r>
              <a:rPr sz="2000" b="1" spc="-505" dirty="0">
                <a:latin typeface="DejaVu Sans"/>
                <a:cs typeface="DejaVu Sans"/>
              </a:rPr>
              <a:t> </a:t>
            </a:r>
            <a:r>
              <a:rPr sz="2000" b="1" spc="-145" dirty="0">
                <a:latin typeface="DejaVu Sans"/>
                <a:cs typeface="DejaVu Sans"/>
              </a:rPr>
              <a:t>INSTANCES</a:t>
            </a:r>
            <a:endParaRPr sz="2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3300096"/>
            <a:ext cx="5943600" cy="3557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1639697"/>
            <a:ext cx="5970905" cy="10521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11430" algn="just">
              <a:lnSpc>
                <a:spcPts val="1560"/>
              </a:lnSpc>
              <a:spcBef>
                <a:spcPts val="254"/>
              </a:spcBef>
            </a:pPr>
            <a:r>
              <a:rPr sz="1400" spc="-170" dirty="0">
                <a:latin typeface="DejaVu Sans"/>
                <a:cs typeface="DejaVu Sans"/>
              </a:rPr>
              <a:t>Once </a:t>
            </a:r>
            <a:r>
              <a:rPr sz="1400" spc="-165" dirty="0">
                <a:latin typeface="DejaVu Sans"/>
                <a:cs typeface="DejaVu Sans"/>
              </a:rPr>
              <a:t>you </a:t>
            </a:r>
            <a:r>
              <a:rPr sz="1400" spc="-195" dirty="0">
                <a:latin typeface="DejaVu Sans"/>
                <a:cs typeface="DejaVu Sans"/>
              </a:rPr>
              <a:t>are </a:t>
            </a:r>
            <a:r>
              <a:rPr sz="1400" spc="-185" dirty="0">
                <a:latin typeface="DejaVu Sans"/>
                <a:cs typeface="DejaVu Sans"/>
              </a:rPr>
              <a:t>under </a:t>
            </a:r>
            <a:r>
              <a:rPr sz="1400" spc="-90" dirty="0">
                <a:latin typeface="DejaVu Sans"/>
                <a:cs typeface="DejaVu Sans"/>
              </a:rPr>
              <a:t>EC2 </a:t>
            </a:r>
            <a:r>
              <a:rPr sz="1400" spc="-180" dirty="0">
                <a:latin typeface="DejaVu Sans"/>
                <a:cs typeface="DejaVu Sans"/>
              </a:rPr>
              <a:t>dashboard, </a:t>
            </a:r>
            <a:r>
              <a:rPr sz="1400" spc="-175" dirty="0">
                <a:latin typeface="DejaVu Sans"/>
                <a:cs typeface="DejaVu Sans"/>
              </a:rPr>
              <a:t>go </a:t>
            </a:r>
            <a:r>
              <a:rPr sz="1400" spc="-160" dirty="0">
                <a:latin typeface="DejaVu Sans"/>
                <a:cs typeface="DejaVu Sans"/>
              </a:rPr>
              <a:t>to </a:t>
            </a:r>
            <a:r>
              <a:rPr sz="1400" spc="-175" dirty="0">
                <a:latin typeface="DejaVu Sans"/>
                <a:cs typeface="DejaVu Sans"/>
              </a:rPr>
              <a:t>instances </a:t>
            </a:r>
            <a:r>
              <a:rPr sz="1400" spc="-145" dirty="0">
                <a:latin typeface="DejaVu Sans"/>
                <a:cs typeface="DejaVu Sans"/>
              </a:rPr>
              <a:t>from </a:t>
            </a:r>
            <a:r>
              <a:rPr sz="1400" spc="-110" dirty="0">
                <a:latin typeface="DejaVu Sans"/>
                <a:cs typeface="DejaVu Sans"/>
              </a:rPr>
              <a:t>left </a:t>
            </a:r>
            <a:r>
              <a:rPr sz="1400" spc="-155" dirty="0">
                <a:latin typeface="DejaVu Sans"/>
                <a:cs typeface="DejaVu Sans"/>
              </a:rPr>
              <a:t>navigation </a:t>
            </a:r>
            <a:r>
              <a:rPr sz="1400" spc="-195" dirty="0">
                <a:latin typeface="DejaVu Sans"/>
                <a:cs typeface="DejaVu Sans"/>
              </a:rPr>
              <a:t>pane,  </a:t>
            </a:r>
            <a:r>
              <a:rPr sz="1400" spc="-165" dirty="0">
                <a:latin typeface="DejaVu Sans"/>
                <a:cs typeface="DejaVu Sans"/>
              </a:rPr>
              <a:t>select </a:t>
            </a:r>
            <a:r>
              <a:rPr sz="1400" spc="-150" dirty="0">
                <a:latin typeface="DejaVu Sans"/>
                <a:cs typeface="DejaVu Sans"/>
              </a:rPr>
              <a:t>your</a:t>
            </a:r>
            <a:r>
              <a:rPr sz="1400" spc="-40" dirty="0">
                <a:latin typeface="DejaVu Sans"/>
                <a:cs typeface="DejaVu Sans"/>
              </a:rPr>
              <a:t> </a:t>
            </a:r>
            <a:r>
              <a:rPr sz="1400" spc="-165" dirty="0">
                <a:latin typeface="DejaVu Sans"/>
                <a:cs typeface="DejaVu Sans"/>
              </a:rPr>
              <a:t>instance.</a:t>
            </a:r>
            <a:endParaRPr sz="1400">
              <a:latin typeface="DejaVu Sans"/>
              <a:cs typeface="DejaVu Sans"/>
            </a:endParaRPr>
          </a:p>
          <a:p>
            <a:pPr marL="12700" marR="5080" algn="just">
              <a:lnSpc>
                <a:spcPct val="94600"/>
              </a:lnSpc>
              <a:spcBef>
                <a:spcPts val="35"/>
              </a:spcBef>
            </a:pPr>
            <a:r>
              <a:rPr sz="1400" spc="-170" dirty="0">
                <a:latin typeface="DejaVu Sans"/>
                <a:cs typeface="DejaVu Sans"/>
              </a:rPr>
              <a:t>Once </a:t>
            </a:r>
            <a:r>
              <a:rPr sz="1400" spc="-180" dirty="0">
                <a:latin typeface="DejaVu Sans"/>
                <a:cs typeface="DejaVu Sans"/>
              </a:rPr>
              <a:t>selected </a:t>
            </a:r>
            <a:r>
              <a:rPr sz="1400" spc="-165" dirty="0">
                <a:latin typeface="DejaVu Sans"/>
                <a:cs typeface="DejaVu Sans"/>
              </a:rPr>
              <a:t>instance, </a:t>
            </a:r>
            <a:r>
              <a:rPr sz="1400" spc="-170" dirty="0">
                <a:latin typeface="DejaVu Sans"/>
                <a:cs typeface="DejaVu Sans"/>
              </a:rPr>
              <a:t>select </a:t>
            </a:r>
            <a:r>
              <a:rPr sz="1400" spc="-120" dirty="0">
                <a:latin typeface="DejaVu Sans"/>
                <a:cs typeface="DejaVu Sans"/>
              </a:rPr>
              <a:t>Monitoring </a:t>
            </a:r>
            <a:r>
              <a:rPr sz="1400" spc="-195" dirty="0">
                <a:latin typeface="DejaVu Sans"/>
                <a:cs typeface="DejaVu Sans"/>
              </a:rPr>
              <a:t>tab </a:t>
            </a:r>
            <a:r>
              <a:rPr sz="1400" spc="-190" dirty="0">
                <a:latin typeface="DejaVu Sans"/>
                <a:cs typeface="DejaVu Sans"/>
              </a:rPr>
              <a:t>under </a:t>
            </a:r>
            <a:r>
              <a:rPr sz="1400" spc="-200" dirty="0">
                <a:latin typeface="DejaVu Sans"/>
                <a:cs typeface="DejaVu Sans"/>
              </a:rPr>
              <a:t>the </a:t>
            </a:r>
            <a:r>
              <a:rPr sz="1400" spc="-165" dirty="0">
                <a:latin typeface="DejaVu Sans"/>
                <a:cs typeface="DejaVu Sans"/>
              </a:rPr>
              <a:t>instance, you </a:t>
            </a:r>
            <a:r>
              <a:rPr sz="1400" spc="-190" dirty="0">
                <a:latin typeface="DejaVu Sans"/>
                <a:cs typeface="DejaVu Sans"/>
              </a:rPr>
              <a:t>can </a:t>
            </a:r>
            <a:r>
              <a:rPr sz="1400" spc="-220" dirty="0">
                <a:latin typeface="DejaVu Sans"/>
                <a:cs typeface="DejaVu Sans"/>
              </a:rPr>
              <a:t>see </a:t>
            </a:r>
            <a:r>
              <a:rPr sz="1400" spc="-90" dirty="0">
                <a:latin typeface="DejaVu Sans"/>
                <a:cs typeface="DejaVu Sans"/>
              </a:rPr>
              <a:t>all  </a:t>
            </a:r>
            <a:r>
              <a:rPr sz="1400" spc="-120" dirty="0">
                <a:latin typeface="DejaVu Sans"/>
                <a:cs typeface="DejaVu Sans"/>
              </a:rPr>
              <a:t>Monitoring </a:t>
            </a:r>
            <a:r>
              <a:rPr sz="1400" spc="-165" dirty="0">
                <a:latin typeface="DejaVu Sans"/>
                <a:cs typeface="DejaVu Sans"/>
              </a:rPr>
              <a:t>metrics </a:t>
            </a:r>
            <a:r>
              <a:rPr sz="1400" spc="-145" dirty="0">
                <a:latin typeface="DejaVu Sans"/>
                <a:cs typeface="DejaVu Sans"/>
              </a:rPr>
              <a:t>available </a:t>
            </a:r>
            <a:r>
              <a:rPr sz="1400" spc="-105" dirty="0">
                <a:latin typeface="DejaVu Sans"/>
                <a:cs typeface="DejaVu Sans"/>
              </a:rPr>
              <a:t>for </a:t>
            </a:r>
            <a:r>
              <a:rPr sz="1400" spc="-135" dirty="0">
                <a:latin typeface="DejaVu Sans"/>
                <a:cs typeface="DejaVu Sans"/>
              </a:rPr>
              <a:t>different </a:t>
            </a:r>
            <a:r>
              <a:rPr sz="1400" spc="-185" dirty="0">
                <a:latin typeface="DejaVu Sans"/>
                <a:cs typeface="DejaVu Sans"/>
              </a:rPr>
              <a:t>types </a:t>
            </a:r>
            <a:r>
              <a:rPr sz="1400" spc="-90" dirty="0">
                <a:latin typeface="DejaVu Sans"/>
                <a:cs typeface="DejaVu Sans"/>
              </a:rPr>
              <a:t>like </a:t>
            </a:r>
            <a:r>
              <a:rPr sz="1400" spc="-55" dirty="0">
                <a:latin typeface="DejaVu Sans"/>
                <a:cs typeface="DejaVu Sans"/>
              </a:rPr>
              <a:t>CPU, </a:t>
            </a:r>
            <a:r>
              <a:rPr sz="1400" spc="-100" dirty="0">
                <a:latin typeface="DejaVu Sans"/>
                <a:cs typeface="DejaVu Sans"/>
              </a:rPr>
              <a:t>Disk, </a:t>
            </a:r>
            <a:r>
              <a:rPr sz="1400" spc="-135" dirty="0">
                <a:latin typeface="DejaVu Sans"/>
                <a:cs typeface="DejaVu Sans"/>
              </a:rPr>
              <a:t>Network, </a:t>
            </a:r>
            <a:r>
              <a:rPr sz="1400" spc="-175" dirty="0">
                <a:latin typeface="DejaVu Sans"/>
                <a:cs typeface="DejaVu Sans"/>
              </a:rPr>
              <a:t>Status  checks</a:t>
            </a:r>
            <a:r>
              <a:rPr sz="1400" spc="-95" dirty="0">
                <a:latin typeface="DejaVu Sans"/>
                <a:cs typeface="DejaVu Sans"/>
              </a:rPr>
              <a:t> </a:t>
            </a:r>
            <a:r>
              <a:rPr sz="1400" spc="-160" dirty="0">
                <a:latin typeface="DejaVu Sans"/>
                <a:cs typeface="DejaVu Sans"/>
              </a:rPr>
              <a:t>etc.</a:t>
            </a:r>
            <a:endParaRPr sz="1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936750"/>
            <a:ext cx="5303520" cy="1951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5116067"/>
            <a:ext cx="5351780" cy="2379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293622"/>
            <a:ext cx="46012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45" dirty="0">
                <a:latin typeface="DejaVu Sans"/>
                <a:cs typeface="DejaVu Sans"/>
              </a:rPr>
              <a:t>On </a:t>
            </a:r>
            <a:r>
              <a:rPr sz="1400" spc="-195" dirty="0">
                <a:latin typeface="DejaVu Sans"/>
                <a:cs typeface="DejaVu Sans"/>
              </a:rPr>
              <a:t>the </a:t>
            </a:r>
            <a:r>
              <a:rPr sz="1400" spc="-185" dirty="0">
                <a:latin typeface="DejaVu Sans"/>
                <a:cs typeface="DejaVu Sans"/>
              </a:rPr>
              <a:t>next </a:t>
            </a:r>
            <a:r>
              <a:rPr sz="1400" spc="-190" dirty="0">
                <a:latin typeface="DejaVu Sans"/>
                <a:cs typeface="DejaVu Sans"/>
              </a:rPr>
              <a:t>page, </a:t>
            </a:r>
            <a:r>
              <a:rPr sz="1400" spc="-185" dirty="0">
                <a:latin typeface="DejaVu Sans"/>
                <a:cs typeface="DejaVu Sans"/>
              </a:rPr>
              <a:t>choose </a:t>
            </a:r>
            <a:r>
              <a:rPr sz="1400" spc="-175" dirty="0">
                <a:latin typeface="DejaVu Sans"/>
                <a:cs typeface="DejaVu Sans"/>
              </a:rPr>
              <a:t>Create </a:t>
            </a:r>
            <a:r>
              <a:rPr sz="1400" spc="-180" dirty="0">
                <a:latin typeface="DejaVu Sans"/>
                <a:cs typeface="DejaVu Sans"/>
              </a:rPr>
              <a:t>Dashboard </a:t>
            </a:r>
            <a:r>
              <a:rPr sz="1400" spc="-165" dirty="0">
                <a:latin typeface="DejaVu Sans"/>
                <a:cs typeface="DejaVu Sans"/>
              </a:rPr>
              <a:t>to </a:t>
            </a:r>
            <a:r>
              <a:rPr sz="1400" spc="-190" dirty="0">
                <a:latin typeface="DejaVu Sans"/>
                <a:cs typeface="DejaVu Sans"/>
              </a:rPr>
              <a:t>create </a:t>
            </a:r>
            <a:r>
              <a:rPr sz="1400" spc="-235" dirty="0">
                <a:latin typeface="DejaVu Sans"/>
                <a:cs typeface="DejaVu Sans"/>
              </a:rPr>
              <a:t>a</a:t>
            </a:r>
            <a:r>
              <a:rPr sz="1400" spc="-295" dirty="0">
                <a:latin typeface="DejaVu Sans"/>
                <a:cs typeface="DejaVu Sans"/>
              </a:rPr>
              <a:t> </a:t>
            </a:r>
            <a:r>
              <a:rPr sz="1400" spc="-185" dirty="0">
                <a:latin typeface="DejaVu Sans"/>
                <a:cs typeface="DejaVu Sans"/>
              </a:rPr>
              <a:t>new </a:t>
            </a:r>
            <a:r>
              <a:rPr sz="1400" spc="-175" dirty="0">
                <a:latin typeface="DejaVu Sans"/>
                <a:cs typeface="DejaVu Sans"/>
              </a:rPr>
              <a:t>one.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273422"/>
            <a:ext cx="5894070" cy="439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spc="-145" dirty="0">
                <a:latin typeface="DejaVu Sans"/>
                <a:cs typeface="DejaVu Sans"/>
              </a:rPr>
              <a:t>On </a:t>
            </a:r>
            <a:r>
              <a:rPr sz="1400" spc="-175" dirty="0">
                <a:latin typeface="DejaVu Sans"/>
                <a:cs typeface="DejaVu Sans"/>
              </a:rPr>
              <a:t>Create </a:t>
            </a:r>
            <a:r>
              <a:rPr sz="1400" spc="-185" dirty="0">
                <a:latin typeface="DejaVu Sans"/>
                <a:cs typeface="DejaVu Sans"/>
              </a:rPr>
              <a:t>new </a:t>
            </a:r>
            <a:r>
              <a:rPr sz="1400" spc="-190" dirty="0">
                <a:latin typeface="DejaVu Sans"/>
                <a:cs typeface="DejaVu Sans"/>
              </a:rPr>
              <a:t>dashboard </a:t>
            </a:r>
            <a:r>
              <a:rPr sz="1400" spc="-135" dirty="0">
                <a:latin typeface="DejaVu Sans"/>
                <a:cs typeface="DejaVu Sans"/>
              </a:rPr>
              <a:t>dialog </a:t>
            </a:r>
            <a:r>
              <a:rPr sz="1400" spc="-150" dirty="0">
                <a:latin typeface="DejaVu Sans"/>
                <a:cs typeface="DejaVu Sans"/>
              </a:rPr>
              <a:t>box, </a:t>
            </a:r>
            <a:r>
              <a:rPr sz="1400" spc="-135" dirty="0">
                <a:latin typeface="DejaVu Sans"/>
                <a:cs typeface="DejaVu Sans"/>
              </a:rPr>
              <a:t>specify </a:t>
            </a:r>
            <a:r>
              <a:rPr sz="1400" spc="-235" dirty="0">
                <a:latin typeface="DejaVu Sans"/>
                <a:cs typeface="DejaVu Sans"/>
              </a:rPr>
              <a:t>a </a:t>
            </a:r>
            <a:r>
              <a:rPr sz="1400" spc="-240" dirty="0">
                <a:latin typeface="DejaVu Sans"/>
                <a:cs typeface="DejaVu Sans"/>
              </a:rPr>
              <a:t>name </a:t>
            </a:r>
            <a:r>
              <a:rPr sz="1400" spc="-100" dirty="0">
                <a:latin typeface="DejaVu Sans"/>
                <a:cs typeface="DejaVu Sans"/>
              </a:rPr>
              <a:t>for </a:t>
            </a:r>
            <a:r>
              <a:rPr sz="1400" spc="-190" dirty="0">
                <a:latin typeface="DejaVu Sans"/>
                <a:cs typeface="DejaVu Sans"/>
              </a:rPr>
              <a:t>dashboard </a:t>
            </a:r>
            <a:r>
              <a:rPr sz="1400" spc="-185" dirty="0">
                <a:latin typeface="DejaVu Sans"/>
                <a:cs typeface="DejaVu Sans"/>
              </a:rPr>
              <a:t>choose </a:t>
            </a:r>
            <a:r>
              <a:rPr sz="1400" spc="-175" dirty="0">
                <a:latin typeface="DejaVu Sans"/>
                <a:cs typeface="DejaVu Sans"/>
              </a:rPr>
              <a:t>Create  </a:t>
            </a:r>
            <a:r>
              <a:rPr sz="1400" spc="-180" dirty="0">
                <a:latin typeface="DejaVu Sans"/>
                <a:cs typeface="DejaVu Sans"/>
              </a:rPr>
              <a:t>dashboard.</a:t>
            </a:r>
            <a:endParaRPr sz="1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901061"/>
            <a:ext cx="4514850" cy="252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2262250"/>
            <a:ext cx="5773420" cy="43751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54"/>
              </a:spcBef>
            </a:pPr>
            <a:r>
              <a:rPr sz="1400" spc="-170" dirty="0">
                <a:latin typeface="DejaVu Sans"/>
                <a:cs typeface="DejaVu Sans"/>
              </a:rPr>
              <a:t>Once </a:t>
            </a:r>
            <a:r>
              <a:rPr sz="1400" spc="-190" dirty="0">
                <a:latin typeface="DejaVu Sans"/>
                <a:cs typeface="DejaVu Sans"/>
              </a:rPr>
              <a:t>dashboard </a:t>
            </a:r>
            <a:r>
              <a:rPr sz="1400" spc="-180" dirty="0">
                <a:latin typeface="DejaVu Sans"/>
                <a:cs typeface="DejaVu Sans"/>
              </a:rPr>
              <a:t>created, </a:t>
            </a:r>
            <a:r>
              <a:rPr sz="1400" spc="-185" dirty="0">
                <a:latin typeface="DejaVu Sans"/>
                <a:cs typeface="DejaVu Sans"/>
              </a:rPr>
              <a:t>choose </a:t>
            </a:r>
            <a:r>
              <a:rPr sz="1400" spc="-200" dirty="0">
                <a:latin typeface="DejaVu Sans"/>
                <a:cs typeface="DejaVu Sans"/>
              </a:rPr>
              <a:t>one </a:t>
            </a:r>
            <a:r>
              <a:rPr sz="1400" spc="-160" dirty="0">
                <a:latin typeface="DejaVu Sans"/>
                <a:cs typeface="DejaVu Sans"/>
              </a:rPr>
              <a:t>widget </a:t>
            </a:r>
            <a:r>
              <a:rPr sz="1400" spc="-140" dirty="0">
                <a:latin typeface="DejaVu Sans"/>
                <a:cs typeface="DejaVu Sans"/>
              </a:rPr>
              <a:t>from </a:t>
            </a:r>
            <a:r>
              <a:rPr sz="1400" spc="-155" dirty="0">
                <a:latin typeface="DejaVu Sans"/>
                <a:cs typeface="DejaVu Sans"/>
              </a:rPr>
              <a:t>widget </a:t>
            </a:r>
            <a:r>
              <a:rPr sz="1400" spc="-135" dirty="0">
                <a:latin typeface="DejaVu Sans"/>
                <a:cs typeface="DejaVu Sans"/>
              </a:rPr>
              <a:t>dialog </a:t>
            </a:r>
            <a:r>
              <a:rPr sz="1400" spc="-160" dirty="0">
                <a:latin typeface="DejaVu Sans"/>
                <a:cs typeface="DejaVu Sans"/>
              </a:rPr>
              <a:t>box </a:t>
            </a:r>
            <a:r>
              <a:rPr sz="1400" spc="-210" dirty="0">
                <a:latin typeface="DejaVu Sans"/>
                <a:cs typeface="DejaVu Sans"/>
              </a:rPr>
              <a:t>and </a:t>
            </a:r>
            <a:r>
              <a:rPr sz="1400" spc="-85" dirty="0">
                <a:latin typeface="DejaVu Sans"/>
                <a:cs typeface="DejaVu Sans"/>
              </a:rPr>
              <a:t>click </a:t>
            </a:r>
            <a:r>
              <a:rPr sz="1400" spc="-175" dirty="0">
                <a:latin typeface="DejaVu Sans"/>
                <a:cs typeface="DejaVu Sans"/>
              </a:rPr>
              <a:t>on  </a:t>
            </a:r>
            <a:r>
              <a:rPr sz="1400" spc="-140" dirty="0">
                <a:latin typeface="DejaVu Sans"/>
                <a:cs typeface="DejaVu Sans"/>
              </a:rPr>
              <a:t>configure.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808980"/>
            <a:ext cx="5810885" cy="439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spc="-135" dirty="0">
                <a:latin typeface="DejaVu Sans"/>
                <a:cs typeface="DejaVu Sans"/>
              </a:rPr>
              <a:t>Next, </a:t>
            </a:r>
            <a:r>
              <a:rPr sz="1400" spc="-185" dirty="0">
                <a:latin typeface="DejaVu Sans"/>
                <a:cs typeface="DejaVu Sans"/>
              </a:rPr>
              <a:t>choose </a:t>
            </a:r>
            <a:r>
              <a:rPr sz="1400" spc="-200" dirty="0">
                <a:latin typeface="DejaVu Sans"/>
                <a:cs typeface="DejaVu Sans"/>
              </a:rPr>
              <a:t>one </a:t>
            </a:r>
            <a:r>
              <a:rPr sz="1400" spc="-90" dirty="0">
                <a:latin typeface="DejaVu Sans"/>
                <a:cs typeface="DejaVu Sans"/>
              </a:rPr>
              <a:t>of </a:t>
            </a:r>
            <a:r>
              <a:rPr sz="1400" spc="-200" dirty="0">
                <a:latin typeface="DejaVu Sans"/>
                <a:cs typeface="DejaVu Sans"/>
              </a:rPr>
              <a:t>the </a:t>
            </a:r>
            <a:r>
              <a:rPr sz="1400" spc="-165" dirty="0">
                <a:latin typeface="DejaVu Sans"/>
                <a:cs typeface="DejaVu Sans"/>
              </a:rPr>
              <a:t>metrics </a:t>
            </a:r>
            <a:r>
              <a:rPr sz="1400" spc="-145" dirty="0">
                <a:latin typeface="DejaVu Sans"/>
                <a:cs typeface="DejaVu Sans"/>
              </a:rPr>
              <a:t>from </a:t>
            </a:r>
            <a:r>
              <a:rPr sz="1400" spc="-195" dirty="0">
                <a:latin typeface="DejaVu Sans"/>
                <a:cs typeface="DejaVu Sans"/>
              </a:rPr>
              <a:t>the </a:t>
            </a:r>
            <a:r>
              <a:rPr sz="1400" spc="-125" dirty="0">
                <a:latin typeface="DejaVu Sans"/>
                <a:cs typeface="DejaVu Sans"/>
              </a:rPr>
              <a:t>Cloud </a:t>
            </a:r>
            <a:r>
              <a:rPr sz="1400" spc="-180" dirty="0">
                <a:latin typeface="DejaVu Sans"/>
                <a:cs typeface="DejaVu Sans"/>
              </a:rPr>
              <a:t>watch </a:t>
            </a:r>
            <a:r>
              <a:rPr sz="1400" spc="-165" dirty="0">
                <a:latin typeface="DejaVu Sans"/>
                <a:cs typeface="DejaVu Sans"/>
              </a:rPr>
              <a:t>metrics by </a:t>
            </a:r>
            <a:r>
              <a:rPr sz="1400" spc="-175" dirty="0">
                <a:latin typeface="DejaVu Sans"/>
                <a:cs typeface="DejaVu Sans"/>
              </a:rPr>
              <a:t>category </a:t>
            </a:r>
            <a:r>
              <a:rPr sz="1400" spc="-130" dirty="0">
                <a:latin typeface="DejaVu Sans"/>
                <a:cs typeface="DejaVu Sans"/>
              </a:rPr>
              <a:t>dialog  </a:t>
            </a:r>
            <a:r>
              <a:rPr sz="1400" spc="-145" dirty="0">
                <a:latin typeface="DejaVu Sans"/>
                <a:cs typeface="DejaVu Sans"/>
              </a:rPr>
              <a:t>box.</a:t>
            </a:r>
            <a:endParaRPr sz="1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825" y="1364234"/>
            <a:ext cx="6664959" cy="8541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5897906"/>
            <a:ext cx="369062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45" dirty="0">
                <a:latin typeface="DejaVu Sans"/>
                <a:cs typeface="DejaVu Sans"/>
              </a:rPr>
              <a:t>Select </a:t>
            </a:r>
            <a:r>
              <a:rPr sz="1350" spc="-135" dirty="0">
                <a:latin typeface="DejaVu Sans"/>
                <a:cs typeface="DejaVu Sans"/>
              </a:rPr>
              <a:t>multiple </a:t>
            </a:r>
            <a:r>
              <a:rPr sz="1350" spc="-165" dirty="0">
                <a:latin typeface="DejaVu Sans"/>
                <a:cs typeface="DejaVu Sans"/>
              </a:rPr>
              <a:t>instances </a:t>
            </a:r>
            <a:r>
              <a:rPr sz="1350" spc="-200" dirty="0">
                <a:latin typeface="DejaVu Sans"/>
                <a:cs typeface="DejaVu Sans"/>
              </a:rPr>
              <a:t>and </a:t>
            </a:r>
            <a:r>
              <a:rPr sz="1350" spc="-85" dirty="0">
                <a:latin typeface="DejaVu Sans"/>
                <a:cs typeface="DejaVu Sans"/>
              </a:rPr>
              <a:t>click </a:t>
            </a:r>
            <a:r>
              <a:rPr sz="1350" spc="-165" dirty="0">
                <a:latin typeface="DejaVu Sans"/>
                <a:cs typeface="DejaVu Sans"/>
              </a:rPr>
              <a:t>on </a:t>
            </a:r>
            <a:r>
              <a:rPr sz="1350" spc="-175" dirty="0">
                <a:latin typeface="DejaVu Sans"/>
                <a:cs typeface="DejaVu Sans"/>
              </a:rPr>
              <a:t>Create</a:t>
            </a:r>
            <a:r>
              <a:rPr sz="1350" spc="-20" dirty="0">
                <a:latin typeface="DejaVu Sans"/>
                <a:cs typeface="DejaVu Sans"/>
              </a:rPr>
              <a:t> </a:t>
            </a:r>
            <a:r>
              <a:rPr sz="1350" spc="-130" dirty="0">
                <a:latin typeface="DejaVu Sans"/>
                <a:cs typeface="DejaVu Sans"/>
              </a:rPr>
              <a:t>Widget.</a:t>
            </a:r>
            <a:endParaRPr sz="13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084" y="1423035"/>
            <a:ext cx="7212965" cy="9168765"/>
            <a:chOff x="553084" y="890244"/>
            <a:chExt cx="7212965" cy="9168765"/>
          </a:xfrm>
        </p:grpSpPr>
        <p:sp>
          <p:nvSpPr>
            <p:cNvPr id="3" name="object 3"/>
            <p:cNvSpPr/>
            <p:nvPr/>
          </p:nvSpPr>
          <p:spPr>
            <a:xfrm>
              <a:off x="553084" y="890244"/>
              <a:ext cx="6424295" cy="8469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400" y="5160263"/>
              <a:ext cx="4418330" cy="31235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2004" y="5261889"/>
            <a:ext cx="566864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60" dirty="0">
                <a:latin typeface="DejaVu Sans"/>
                <a:cs typeface="DejaVu Sans"/>
              </a:rPr>
              <a:t>Graph </a:t>
            </a:r>
            <a:r>
              <a:rPr sz="1350" spc="-35" dirty="0">
                <a:latin typeface="DejaVu Sans"/>
                <a:cs typeface="DejaVu Sans"/>
              </a:rPr>
              <a:t>will </a:t>
            </a:r>
            <a:r>
              <a:rPr sz="1350" spc="-204" dirty="0">
                <a:latin typeface="DejaVu Sans"/>
                <a:cs typeface="DejaVu Sans"/>
              </a:rPr>
              <a:t>be </a:t>
            </a:r>
            <a:r>
              <a:rPr sz="1350" spc="-190" dirty="0">
                <a:latin typeface="DejaVu Sans"/>
                <a:cs typeface="DejaVu Sans"/>
              </a:rPr>
              <a:t>created </a:t>
            </a:r>
            <a:r>
              <a:rPr sz="1350" spc="-120" dirty="0">
                <a:latin typeface="DejaVu Sans"/>
                <a:cs typeface="DejaVu Sans"/>
              </a:rPr>
              <a:t>with </a:t>
            </a:r>
            <a:r>
              <a:rPr sz="1350" spc="-165" dirty="0">
                <a:latin typeface="DejaVu Sans"/>
                <a:cs typeface="DejaVu Sans"/>
              </a:rPr>
              <a:t>instances </a:t>
            </a:r>
            <a:r>
              <a:rPr sz="1350" spc="-130" dirty="0">
                <a:latin typeface="DejaVu Sans"/>
                <a:cs typeface="DejaVu Sans"/>
              </a:rPr>
              <a:t>which </a:t>
            </a:r>
            <a:r>
              <a:rPr sz="1350" spc="-175" dirty="0">
                <a:latin typeface="DejaVu Sans"/>
                <a:cs typeface="DejaVu Sans"/>
              </a:rPr>
              <a:t>selected </a:t>
            </a:r>
            <a:r>
              <a:rPr sz="1350" spc="-35" dirty="0">
                <a:latin typeface="DejaVu Sans"/>
                <a:cs typeface="DejaVu Sans"/>
              </a:rPr>
              <a:t>will </a:t>
            </a:r>
            <a:r>
              <a:rPr sz="1350" spc="-210" dirty="0">
                <a:latin typeface="DejaVu Sans"/>
                <a:cs typeface="DejaVu Sans"/>
              </a:rPr>
              <a:t>added </a:t>
            </a:r>
            <a:r>
              <a:rPr sz="1350" spc="-160" dirty="0">
                <a:latin typeface="DejaVu Sans"/>
                <a:cs typeface="DejaVu Sans"/>
              </a:rPr>
              <a:t>to </a:t>
            </a:r>
            <a:r>
              <a:rPr sz="1350" spc="-145" dirty="0">
                <a:latin typeface="DejaVu Sans"/>
                <a:cs typeface="DejaVu Sans"/>
              </a:rPr>
              <a:t>your</a:t>
            </a:r>
            <a:r>
              <a:rPr sz="1350" spc="-150" dirty="0">
                <a:latin typeface="DejaVu Sans"/>
                <a:cs typeface="DejaVu Sans"/>
              </a:rPr>
              <a:t> </a:t>
            </a:r>
            <a:r>
              <a:rPr sz="1350" spc="-175" dirty="0">
                <a:latin typeface="DejaVu Sans"/>
                <a:cs typeface="DejaVu Sans"/>
              </a:rPr>
              <a:t>dashboard.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8994800"/>
            <a:ext cx="520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40" dirty="0">
                <a:latin typeface="DejaVu Sans"/>
                <a:cs typeface="DejaVu Sans"/>
              </a:rPr>
              <a:t>From </a:t>
            </a:r>
            <a:r>
              <a:rPr sz="1400" spc="-195" dirty="0">
                <a:latin typeface="DejaVu Sans"/>
                <a:cs typeface="DejaVu Sans"/>
              </a:rPr>
              <a:t>the </a:t>
            </a:r>
            <a:r>
              <a:rPr sz="1400" spc="-140" dirty="0">
                <a:latin typeface="DejaVu Sans"/>
                <a:cs typeface="DejaVu Sans"/>
              </a:rPr>
              <a:t>newly </a:t>
            </a:r>
            <a:r>
              <a:rPr sz="1400" spc="-190" dirty="0">
                <a:latin typeface="DejaVu Sans"/>
                <a:cs typeface="DejaVu Sans"/>
              </a:rPr>
              <a:t>created </a:t>
            </a:r>
            <a:r>
              <a:rPr sz="1400" spc="-180" dirty="0">
                <a:latin typeface="DejaVu Sans"/>
                <a:cs typeface="DejaVu Sans"/>
              </a:rPr>
              <a:t>dashboard, </a:t>
            </a:r>
            <a:r>
              <a:rPr sz="1400" spc="-90" dirty="0">
                <a:latin typeface="DejaVu Sans"/>
                <a:cs typeface="DejaVu Sans"/>
              </a:rPr>
              <a:t>click </a:t>
            </a:r>
            <a:r>
              <a:rPr sz="1400" spc="-210" dirty="0">
                <a:latin typeface="DejaVu Sans"/>
                <a:cs typeface="DejaVu Sans"/>
              </a:rPr>
              <a:t>add </a:t>
            </a:r>
            <a:r>
              <a:rPr sz="1400" spc="-160" dirty="0">
                <a:latin typeface="DejaVu Sans"/>
                <a:cs typeface="DejaVu Sans"/>
              </a:rPr>
              <a:t>widget </a:t>
            </a:r>
            <a:r>
              <a:rPr sz="1400" spc="-165" dirty="0">
                <a:latin typeface="DejaVu Sans"/>
                <a:cs typeface="DejaVu Sans"/>
              </a:rPr>
              <a:t>to </a:t>
            </a:r>
            <a:r>
              <a:rPr sz="1400" spc="-210" dirty="0">
                <a:latin typeface="DejaVu Sans"/>
                <a:cs typeface="DejaVu Sans"/>
              </a:rPr>
              <a:t>add </a:t>
            </a:r>
            <a:r>
              <a:rPr sz="1400" spc="-204" dirty="0">
                <a:latin typeface="DejaVu Sans"/>
                <a:cs typeface="DejaVu Sans"/>
              </a:rPr>
              <a:t>more</a:t>
            </a:r>
            <a:r>
              <a:rPr sz="1400" spc="-330" dirty="0">
                <a:latin typeface="DejaVu Sans"/>
                <a:cs typeface="DejaVu Sans"/>
              </a:rPr>
              <a:t> </a:t>
            </a:r>
            <a:r>
              <a:rPr sz="1400" spc="-175" dirty="0">
                <a:latin typeface="DejaVu Sans"/>
                <a:cs typeface="DejaVu Sans"/>
              </a:rPr>
              <a:t>graphs.</a:t>
            </a:r>
            <a:endParaRPr sz="1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0694" y="1494790"/>
            <a:ext cx="7285355" cy="9097010"/>
            <a:chOff x="480694" y="961999"/>
            <a:chExt cx="7285355" cy="9097010"/>
          </a:xfrm>
        </p:grpSpPr>
        <p:sp>
          <p:nvSpPr>
            <p:cNvPr id="3" name="object 3"/>
            <p:cNvSpPr/>
            <p:nvPr/>
          </p:nvSpPr>
          <p:spPr>
            <a:xfrm>
              <a:off x="480694" y="961999"/>
              <a:ext cx="6569075" cy="86625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400" y="3510152"/>
              <a:ext cx="5266055" cy="3256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2004" y="3199537"/>
            <a:ext cx="5757545" cy="439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spc="-165" dirty="0">
                <a:latin typeface="DejaVu Sans"/>
                <a:cs typeface="DejaVu Sans"/>
              </a:rPr>
              <a:t>Choose </a:t>
            </a:r>
            <a:r>
              <a:rPr sz="1400" spc="-150" dirty="0">
                <a:latin typeface="DejaVu Sans"/>
                <a:cs typeface="DejaVu Sans"/>
              </a:rPr>
              <a:t>your </a:t>
            </a:r>
            <a:r>
              <a:rPr sz="1400" spc="-155" dirty="0">
                <a:latin typeface="DejaVu Sans"/>
                <a:cs typeface="DejaVu Sans"/>
              </a:rPr>
              <a:t>widget </a:t>
            </a:r>
            <a:r>
              <a:rPr sz="1400" spc="-185" dirty="0">
                <a:latin typeface="DejaVu Sans"/>
                <a:cs typeface="DejaVu Sans"/>
              </a:rPr>
              <a:t>type </a:t>
            </a:r>
            <a:r>
              <a:rPr sz="1400" spc="-204" dirty="0">
                <a:latin typeface="DejaVu Sans"/>
                <a:cs typeface="DejaVu Sans"/>
              </a:rPr>
              <a:t>and </a:t>
            </a:r>
            <a:r>
              <a:rPr sz="1400" spc="-90" dirty="0">
                <a:latin typeface="DejaVu Sans"/>
                <a:cs typeface="DejaVu Sans"/>
              </a:rPr>
              <a:t>click </a:t>
            </a:r>
            <a:r>
              <a:rPr sz="1400" spc="-175" dirty="0">
                <a:latin typeface="DejaVu Sans"/>
                <a:cs typeface="DejaVu Sans"/>
              </a:rPr>
              <a:t>on </a:t>
            </a:r>
            <a:r>
              <a:rPr sz="1400" spc="-145" dirty="0">
                <a:latin typeface="DejaVu Sans"/>
                <a:cs typeface="DejaVu Sans"/>
              </a:rPr>
              <a:t>configure </a:t>
            </a:r>
            <a:r>
              <a:rPr sz="1400" spc="-170" dirty="0">
                <a:latin typeface="DejaVu Sans"/>
                <a:cs typeface="DejaVu Sans"/>
              </a:rPr>
              <a:t>on </a:t>
            </a:r>
            <a:r>
              <a:rPr sz="1400" spc="-215" dirty="0">
                <a:latin typeface="DejaVu Sans"/>
                <a:cs typeface="DejaVu Sans"/>
              </a:rPr>
              <a:t>add </a:t>
            </a:r>
            <a:r>
              <a:rPr sz="1400" spc="-160" dirty="0">
                <a:latin typeface="DejaVu Sans"/>
                <a:cs typeface="DejaVu Sans"/>
              </a:rPr>
              <a:t>widget </a:t>
            </a:r>
            <a:r>
              <a:rPr sz="1400" spc="-190" dirty="0">
                <a:latin typeface="DejaVu Sans"/>
                <a:cs typeface="DejaVu Sans"/>
              </a:rPr>
              <a:t>dashboard </a:t>
            </a:r>
            <a:r>
              <a:rPr sz="1400" spc="-135" dirty="0">
                <a:latin typeface="DejaVu Sans"/>
                <a:cs typeface="DejaVu Sans"/>
              </a:rPr>
              <a:t>dialog  </a:t>
            </a:r>
            <a:r>
              <a:rPr sz="1400" spc="-145" dirty="0">
                <a:latin typeface="DejaVu Sans"/>
                <a:cs typeface="DejaVu Sans"/>
              </a:rPr>
              <a:t>box.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8709812"/>
            <a:ext cx="5808980" cy="43751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54"/>
              </a:spcBef>
            </a:pPr>
            <a:r>
              <a:rPr sz="1400" spc="-135" dirty="0">
                <a:latin typeface="DejaVu Sans"/>
                <a:cs typeface="DejaVu Sans"/>
              </a:rPr>
              <a:t>Next, </a:t>
            </a:r>
            <a:r>
              <a:rPr sz="1400" spc="-185" dirty="0">
                <a:latin typeface="DejaVu Sans"/>
                <a:cs typeface="DejaVu Sans"/>
              </a:rPr>
              <a:t>choose </a:t>
            </a:r>
            <a:r>
              <a:rPr sz="1400" spc="-200" dirty="0">
                <a:latin typeface="DejaVu Sans"/>
                <a:cs typeface="DejaVu Sans"/>
              </a:rPr>
              <a:t>one </a:t>
            </a:r>
            <a:r>
              <a:rPr sz="1400" spc="-90" dirty="0">
                <a:latin typeface="DejaVu Sans"/>
                <a:cs typeface="DejaVu Sans"/>
              </a:rPr>
              <a:t>of </a:t>
            </a:r>
            <a:r>
              <a:rPr sz="1400" spc="-200" dirty="0">
                <a:latin typeface="DejaVu Sans"/>
                <a:cs typeface="DejaVu Sans"/>
              </a:rPr>
              <a:t>the </a:t>
            </a:r>
            <a:r>
              <a:rPr sz="1400" spc="-165" dirty="0">
                <a:latin typeface="DejaVu Sans"/>
                <a:cs typeface="DejaVu Sans"/>
              </a:rPr>
              <a:t>metrics </a:t>
            </a:r>
            <a:r>
              <a:rPr sz="1400" spc="-145" dirty="0">
                <a:latin typeface="DejaVu Sans"/>
                <a:cs typeface="DejaVu Sans"/>
              </a:rPr>
              <a:t>from </a:t>
            </a:r>
            <a:r>
              <a:rPr sz="1400" spc="-195" dirty="0">
                <a:latin typeface="DejaVu Sans"/>
                <a:cs typeface="DejaVu Sans"/>
              </a:rPr>
              <a:t>the </a:t>
            </a:r>
            <a:r>
              <a:rPr sz="1400" spc="-125" dirty="0">
                <a:latin typeface="DejaVu Sans"/>
                <a:cs typeface="DejaVu Sans"/>
              </a:rPr>
              <a:t>Cloud </a:t>
            </a:r>
            <a:r>
              <a:rPr sz="1400" spc="-180" dirty="0">
                <a:latin typeface="DejaVu Sans"/>
                <a:cs typeface="DejaVu Sans"/>
              </a:rPr>
              <a:t>watch </a:t>
            </a:r>
            <a:r>
              <a:rPr sz="1400" spc="-165" dirty="0">
                <a:latin typeface="DejaVu Sans"/>
                <a:cs typeface="DejaVu Sans"/>
              </a:rPr>
              <a:t>metrics by </a:t>
            </a:r>
            <a:r>
              <a:rPr sz="1400" spc="-175" dirty="0">
                <a:latin typeface="DejaVu Sans"/>
                <a:cs typeface="DejaVu Sans"/>
              </a:rPr>
              <a:t>category </a:t>
            </a:r>
            <a:r>
              <a:rPr sz="1400" spc="-130" dirty="0">
                <a:latin typeface="DejaVu Sans"/>
                <a:cs typeface="DejaVu Sans"/>
              </a:rPr>
              <a:t>dialog  </a:t>
            </a:r>
            <a:r>
              <a:rPr sz="1400" spc="-145" dirty="0">
                <a:latin typeface="DejaVu Sans"/>
                <a:cs typeface="DejaVu Sans"/>
              </a:rPr>
              <a:t>box.</a:t>
            </a:r>
            <a:endParaRPr sz="1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0694" y="1395095"/>
            <a:ext cx="7285355" cy="9120505"/>
            <a:chOff x="480694" y="937894"/>
            <a:chExt cx="7285355" cy="9120505"/>
          </a:xfrm>
        </p:grpSpPr>
        <p:sp>
          <p:nvSpPr>
            <p:cNvPr id="3" name="object 3"/>
            <p:cNvSpPr/>
            <p:nvPr/>
          </p:nvSpPr>
          <p:spPr>
            <a:xfrm>
              <a:off x="480694" y="937894"/>
              <a:ext cx="6833616" cy="85178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400" y="4722113"/>
              <a:ext cx="5943600" cy="35617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2004" y="4748911"/>
            <a:ext cx="504761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60" dirty="0">
                <a:latin typeface="DejaVu Sans"/>
                <a:cs typeface="DejaVu Sans"/>
              </a:rPr>
              <a:t>Choose </a:t>
            </a:r>
            <a:r>
              <a:rPr sz="1350" spc="-75" dirty="0">
                <a:latin typeface="DejaVu Sans"/>
                <a:cs typeface="DejaVu Sans"/>
              </a:rPr>
              <a:t>RDS </a:t>
            </a:r>
            <a:r>
              <a:rPr sz="1350" spc="-165" dirty="0">
                <a:latin typeface="DejaVu Sans"/>
                <a:cs typeface="DejaVu Sans"/>
              </a:rPr>
              <a:t>instance </a:t>
            </a:r>
            <a:r>
              <a:rPr sz="1350" spc="-120" dirty="0">
                <a:latin typeface="DejaVu Sans"/>
                <a:cs typeface="DejaVu Sans"/>
              </a:rPr>
              <a:t>with </a:t>
            </a:r>
            <a:r>
              <a:rPr sz="1350" spc="-165" dirty="0">
                <a:latin typeface="DejaVu Sans"/>
                <a:cs typeface="DejaVu Sans"/>
              </a:rPr>
              <a:t>respective </a:t>
            </a:r>
            <a:r>
              <a:rPr sz="1350" spc="-155" dirty="0">
                <a:latin typeface="DejaVu Sans"/>
                <a:cs typeface="DejaVu Sans"/>
              </a:rPr>
              <a:t>metric </a:t>
            </a:r>
            <a:r>
              <a:rPr sz="1350" spc="-195" dirty="0">
                <a:latin typeface="DejaVu Sans"/>
                <a:cs typeface="DejaVu Sans"/>
              </a:rPr>
              <a:t>and </a:t>
            </a:r>
            <a:r>
              <a:rPr sz="1350" spc="-90" dirty="0">
                <a:latin typeface="DejaVu Sans"/>
                <a:cs typeface="DejaVu Sans"/>
              </a:rPr>
              <a:t>click </a:t>
            </a:r>
            <a:r>
              <a:rPr sz="1350" spc="-170" dirty="0">
                <a:latin typeface="DejaVu Sans"/>
                <a:cs typeface="DejaVu Sans"/>
              </a:rPr>
              <a:t>on Create</a:t>
            </a:r>
            <a:r>
              <a:rPr sz="1350" spc="-100" dirty="0">
                <a:latin typeface="DejaVu Sans"/>
                <a:cs typeface="DejaVu Sans"/>
              </a:rPr>
              <a:t> </a:t>
            </a:r>
            <a:r>
              <a:rPr sz="1350" spc="-130" dirty="0">
                <a:latin typeface="DejaVu Sans"/>
                <a:cs typeface="DejaVu Sans"/>
              </a:rPr>
              <a:t>Widget.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710" y="9327592"/>
            <a:ext cx="39998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0" dirty="0">
                <a:latin typeface="DejaVu Sans"/>
                <a:cs typeface="DejaVu Sans"/>
              </a:rPr>
              <a:t>Your </a:t>
            </a:r>
            <a:r>
              <a:rPr sz="1400" spc="-200" dirty="0">
                <a:latin typeface="DejaVu Sans"/>
                <a:cs typeface="DejaVu Sans"/>
              </a:rPr>
              <a:t>attached </a:t>
            </a:r>
            <a:r>
              <a:rPr sz="1400" spc="-185" dirty="0">
                <a:latin typeface="DejaVu Sans"/>
                <a:cs typeface="DejaVu Sans"/>
              </a:rPr>
              <a:t>graphs </a:t>
            </a:r>
            <a:r>
              <a:rPr sz="1400" spc="-35" dirty="0">
                <a:latin typeface="DejaVu Sans"/>
                <a:cs typeface="DejaVu Sans"/>
              </a:rPr>
              <a:t>will </a:t>
            </a:r>
            <a:r>
              <a:rPr sz="1400" spc="-215" dirty="0">
                <a:latin typeface="DejaVu Sans"/>
                <a:cs typeface="DejaVu Sans"/>
              </a:rPr>
              <a:t>be </a:t>
            </a:r>
            <a:r>
              <a:rPr sz="1400" spc="-175" dirty="0">
                <a:latin typeface="DejaVu Sans"/>
                <a:cs typeface="DejaVu Sans"/>
              </a:rPr>
              <a:t>shown </a:t>
            </a:r>
            <a:r>
              <a:rPr sz="1400" spc="-170" dirty="0">
                <a:latin typeface="DejaVu Sans"/>
                <a:cs typeface="DejaVu Sans"/>
              </a:rPr>
              <a:t>on </a:t>
            </a:r>
            <a:r>
              <a:rPr sz="1400" spc="-150" dirty="0">
                <a:latin typeface="DejaVu Sans"/>
                <a:cs typeface="DejaVu Sans"/>
              </a:rPr>
              <a:t>your</a:t>
            </a:r>
            <a:r>
              <a:rPr sz="1400" spc="-155" dirty="0">
                <a:latin typeface="DejaVu Sans"/>
                <a:cs typeface="DejaVu Sans"/>
              </a:rPr>
              <a:t> </a:t>
            </a:r>
            <a:r>
              <a:rPr sz="1400" spc="-180" dirty="0">
                <a:latin typeface="DejaVu Sans"/>
                <a:cs typeface="DejaVu Sans"/>
              </a:rPr>
              <a:t>dashboard.</a:t>
            </a:r>
            <a:endParaRPr sz="1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955" y="1082713"/>
            <a:ext cx="6640830" cy="8397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65477" y="8525967"/>
            <a:ext cx="4411345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b="1" spc="-105" dirty="0">
                <a:latin typeface="DejaVu Sans"/>
                <a:cs typeface="DejaVu Sans"/>
              </a:rPr>
              <a:t>CREATING </a:t>
            </a:r>
            <a:r>
              <a:rPr sz="2750" b="1" spc="-165" dirty="0">
                <a:latin typeface="DejaVu Sans"/>
                <a:cs typeface="DejaVu Sans"/>
              </a:rPr>
              <a:t>FIRST</a:t>
            </a:r>
            <a:r>
              <a:rPr sz="2750" b="1" spc="-540" dirty="0">
                <a:latin typeface="DejaVu Sans"/>
                <a:cs typeface="DejaVu Sans"/>
              </a:rPr>
              <a:t> </a:t>
            </a:r>
            <a:r>
              <a:rPr sz="2750" b="1" spc="-105" dirty="0">
                <a:latin typeface="DejaVu Sans"/>
                <a:cs typeface="DejaVu Sans"/>
              </a:rPr>
              <a:t>ALARM</a:t>
            </a:r>
            <a:endParaRPr sz="27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234565"/>
            <a:ext cx="5943600" cy="2066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5732780"/>
            <a:ext cx="5884545" cy="2304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599058"/>
            <a:ext cx="51073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40" dirty="0">
                <a:latin typeface="DejaVu Sans"/>
                <a:cs typeface="DejaVu Sans"/>
              </a:rPr>
              <a:t>From </a:t>
            </a:r>
            <a:r>
              <a:rPr sz="1350" spc="-190" dirty="0">
                <a:latin typeface="DejaVu Sans"/>
                <a:cs typeface="DejaVu Sans"/>
              </a:rPr>
              <a:t>the </a:t>
            </a:r>
            <a:r>
              <a:rPr sz="1350" spc="-135" dirty="0">
                <a:latin typeface="DejaVu Sans"/>
                <a:cs typeface="DejaVu Sans"/>
              </a:rPr>
              <a:t>CloudWatch </a:t>
            </a:r>
            <a:r>
              <a:rPr sz="1350" spc="-185" dirty="0">
                <a:latin typeface="DejaVu Sans"/>
                <a:cs typeface="DejaVu Sans"/>
              </a:rPr>
              <a:t>dashboard </a:t>
            </a:r>
            <a:r>
              <a:rPr sz="1350" spc="-160" dirty="0">
                <a:latin typeface="DejaVu Sans"/>
                <a:cs typeface="DejaVu Sans"/>
              </a:rPr>
              <a:t>select </a:t>
            </a:r>
            <a:r>
              <a:rPr sz="1350" spc="-130" dirty="0">
                <a:latin typeface="DejaVu Sans"/>
                <a:cs typeface="DejaVu Sans"/>
              </a:rPr>
              <a:t>Alarms </a:t>
            </a:r>
            <a:r>
              <a:rPr sz="1350" spc="-140" dirty="0">
                <a:latin typeface="DejaVu Sans"/>
                <a:cs typeface="DejaVu Sans"/>
              </a:rPr>
              <a:t>from </a:t>
            </a:r>
            <a:r>
              <a:rPr sz="1350" spc="-110" dirty="0">
                <a:latin typeface="DejaVu Sans"/>
                <a:cs typeface="DejaVu Sans"/>
              </a:rPr>
              <a:t>left </a:t>
            </a:r>
            <a:r>
              <a:rPr sz="1350" spc="-145" dirty="0">
                <a:latin typeface="DejaVu Sans"/>
                <a:cs typeface="DejaVu Sans"/>
              </a:rPr>
              <a:t>navigation</a:t>
            </a:r>
            <a:r>
              <a:rPr sz="1350" spc="-155" dirty="0">
                <a:latin typeface="DejaVu Sans"/>
                <a:cs typeface="DejaVu Sans"/>
              </a:rPr>
              <a:t> </a:t>
            </a:r>
            <a:r>
              <a:rPr sz="1350" spc="-185" dirty="0">
                <a:latin typeface="DejaVu Sans"/>
                <a:cs typeface="DejaVu Sans"/>
              </a:rPr>
              <a:t>pane.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089398"/>
            <a:ext cx="31769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65" dirty="0">
                <a:latin typeface="DejaVu Sans"/>
                <a:cs typeface="DejaVu Sans"/>
              </a:rPr>
              <a:t>Click </a:t>
            </a:r>
            <a:r>
              <a:rPr sz="1400" spc="-170" dirty="0">
                <a:latin typeface="DejaVu Sans"/>
                <a:cs typeface="DejaVu Sans"/>
              </a:rPr>
              <a:t>on </a:t>
            </a:r>
            <a:r>
              <a:rPr sz="1400" spc="-175" dirty="0">
                <a:latin typeface="DejaVu Sans"/>
                <a:cs typeface="DejaVu Sans"/>
              </a:rPr>
              <a:t>Create </a:t>
            </a:r>
            <a:r>
              <a:rPr sz="1400" spc="-125" dirty="0">
                <a:latin typeface="DejaVu Sans"/>
                <a:cs typeface="DejaVu Sans"/>
              </a:rPr>
              <a:t>Alarm </a:t>
            </a:r>
            <a:r>
              <a:rPr sz="1400" spc="-140" dirty="0">
                <a:latin typeface="DejaVu Sans"/>
                <a:cs typeface="DejaVu Sans"/>
              </a:rPr>
              <a:t>from </a:t>
            </a:r>
            <a:r>
              <a:rPr sz="1400" spc="-165" dirty="0">
                <a:latin typeface="DejaVu Sans"/>
                <a:cs typeface="DejaVu Sans"/>
              </a:rPr>
              <a:t>top </a:t>
            </a:r>
            <a:r>
              <a:rPr sz="1400" spc="-90" dirty="0">
                <a:latin typeface="DejaVu Sans"/>
                <a:cs typeface="DejaVu Sans"/>
              </a:rPr>
              <a:t>of </a:t>
            </a:r>
            <a:r>
              <a:rPr sz="1400" spc="-200" dirty="0">
                <a:latin typeface="DejaVu Sans"/>
                <a:cs typeface="DejaVu Sans"/>
              </a:rPr>
              <a:t>the</a:t>
            </a:r>
            <a:r>
              <a:rPr sz="1400" spc="-160" dirty="0">
                <a:latin typeface="DejaVu Sans"/>
                <a:cs typeface="DejaVu Sans"/>
              </a:rPr>
              <a:t> </a:t>
            </a:r>
            <a:r>
              <a:rPr sz="1400" spc="-195" dirty="0">
                <a:latin typeface="DejaVu Sans"/>
                <a:cs typeface="DejaVu Sans"/>
              </a:rPr>
              <a:t>page.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8828405"/>
            <a:ext cx="5064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65" dirty="0">
                <a:latin typeface="DejaVu Sans"/>
                <a:cs typeface="DejaVu Sans"/>
              </a:rPr>
              <a:t>Choose </a:t>
            </a:r>
            <a:r>
              <a:rPr sz="1400" spc="-90" dirty="0">
                <a:latin typeface="DejaVu Sans"/>
                <a:cs typeface="DejaVu Sans"/>
              </a:rPr>
              <a:t>EC2 </a:t>
            </a:r>
            <a:r>
              <a:rPr sz="1400" spc="-125" dirty="0">
                <a:latin typeface="DejaVu Sans"/>
                <a:cs typeface="DejaVu Sans"/>
              </a:rPr>
              <a:t>Metrics </a:t>
            </a:r>
            <a:r>
              <a:rPr sz="1400" spc="-140" dirty="0">
                <a:latin typeface="DejaVu Sans"/>
                <a:cs typeface="DejaVu Sans"/>
              </a:rPr>
              <a:t>from </a:t>
            </a:r>
            <a:r>
              <a:rPr sz="1400" spc="-145" dirty="0">
                <a:latin typeface="DejaVu Sans"/>
                <a:cs typeface="DejaVu Sans"/>
              </a:rPr>
              <a:t>Cloudwatch </a:t>
            </a:r>
            <a:r>
              <a:rPr sz="1400" spc="-165" dirty="0">
                <a:latin typeface="DejaVu Sans"/>
                <a:cs typeface="DejaVu Sans"/>
              </a:rPr>
              <a:t>metrics </a:t>
            </a:r>
            <a:r>
              <a:rPr sz="1400" spc="-160" dirty="0">
                <a:latin typeface="DejaVu Sans"/>
                <a:cs typeface="DejaVu Sans"/>
              </a:rPr>
              <a:t>by </a:t>
            </a:r>
            <a:r>
              <a:rPr sz="1400" spc="-175" dirty="0">
                <a:latin typeface="DejaVu Sans"/>
                <a:cs typeface="DejaVu Sans"/>
              </a:rPr>
              <a:t>category</a:t>
            </a:r>
            <a:r>
              <a:rPr sz="1400" spc="-85" dirty="0">
                <a:latin typeface="DejaVu Sans"/>
                <a:cs typeface="DejaVu Sans"/>
              </a:rPr>
              <a:t> </a:t>
            </a:r>
            <a:r>
              <a:rPr sz="1400" spc="-180" dirty="0">
                <a:latin typeface="DejaVu Sans"/>
                <a:cs typeface="DejaVu Sans"/>
              </a:rPr>
              <a:t>dashboard.</a:t>
            </a:r>
            <a:endParaRPr sz="1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</TotalTime>
  <Words>655</Words>
  <Application>Microsoft Office PowerPoint</Application>
  <PresentationFormat>Custom</PresentationFormat>
  <Paragraphs>42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CLOUD WATCH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WATCH</dc:title>
  <dc:creator>Windows User</dc:creator>
  <cp:lastModifiedBy>godwill</cp:lastModifiedBy>
  <cp:revision>1</cp:revision>
  <dcterms:created xsi:type="dcterms:W3CDTF">2020-04-26T00:08:05Z</dcterms:created>
  <dcterms:modified xsi:type="dcterms:W3CDTF">2020-04-26T23:22:29Z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2018-12-28T00:00:00Z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2020-04-26T00:00:00Z</vt:filetime>
  </property>
</Properties>
</file>