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7CEB16-CB3F-4206-9AA3-79C9C23377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9-Security Group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9-Security Group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security group </a:t>
            </a:r>
            <a:r>
              <a:rPr lang="en-US" dirty="0" smtClean="0"/>
              <a:t>acts as a virtual firewall that controls the traffic for one or more instances. </a:t>
            </a:r>
          </a:p>
          <a:p>
            <a:r>
              <a:rPr lang="en-US" dirty="0" smtClean="0"/>
              <a:t>When you launch an instance, you associate one or more security groups with the instance. </a:t>
            </a:r>
          </a:p>
          <a:p>
            <a:r>
              <a:rPr lang="en-US" dirty="0" smtClean="0"/>
              <a:t>You add rules to each security group that allow traffic to or from its associated instances. </a:t>
            </a:r>
          </a:p>
          <a:p>
            <a:r>
              <a:rPr lang="en-US" dirty="0" smtClean="0"/>
              <a:t>You can modify the rules for a security group at any time; the new rules are automatically applied to all instances that are associated with the security group.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6096000" cy="221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2971800"/>
            <a:ext cx="64459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Open below URL to login to AWS console. 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https://console.aws.amazon.com/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On the header of the console page, click on Services, then Click on EC2 under Compute menu.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026" y="3810000"/>
            <a:ext cx="771877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6019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select your region from top right-side drop-down menu as shown below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Click on Security groups section under NETWORK &amp; SECURITY from the left pane. 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5257800" cy="265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505200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Click on Create Security Group to create a new security group.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67150"/>
            <a:ext cx="7588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33400" y="6167735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popup window will come then specify the Security Group name, add a description, select VPC from the VPC drop down list (It will only display VPC’s available on your region) and then click on Add Rule to add rules to your security group.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4572000" cy="24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352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Select specific rule which is required, I selected HTTP to open 80 port on the security group. </a:t>
            </a:r>
          </a:p>
          <a:p>
            <a:r>
              <a:rPr lang="en-US" sz="1200" dirty="0"/>
              <a:t>You can either select Custom TCP rule or Custom UDP rule and specify the port which you want to open. </a:t>
            </a:r>
          </a:p>
          <a:p>
            <a:r>
              <a:rPr lang="en-US" sz="1200" dirty="0"/>
              <a:t>Or you can specify TCP or UDP and specify a range of IP addresses (20-100).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19988"/>
            <a:ext cx="5181600" cy="268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select source IP address from by selecting Source drop down list either Custom IP, Anywhere or My IP then click create.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47253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886200"/>
            <a:ext cx="815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same will applies to Outbound as well, where we can restrict either by Port or by IP address.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CHANGING OR ADDING SECURITY GROUPS TO YOUR EXISTING </a:t>
            </a:r>
            <a:r>
              <a:rPr lang="en-US" sz="1800" b="1" dirty="0" smtClean="0"/>
              <a:t>INSTANCES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Click the instance from Instance tab and select the instance, then click on Actions. 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9615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9500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Then go to Networking and under networking select Change Security groups. </a:t>
            </a:r>
            <a:endParaRPr lang="en-US" sz="12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48200"/>
            <a:ext cx="5105400" cy="21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14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select Security groups from the list you want to attach or un select the security groups from the list which you want to remove from your instance.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3962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372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 9-Security Group </vt:lpstr>
      <vt:lpstr>   9-Security Group </vt:lpstr>
      <vt:lpstr>Slide 3</vt:lpstr>
      <vt:lpstr>Slide 4</vt:lpstr>
      <vt:lpstr>Slide 5</vt:lpstr>
      <vt:lpstr>Slide 6</vt:lpstr>
      <vt:lpstr>CHANGING OR ADDING SECURITY GROUPS TO YOUR EXISTING INSTANCES </vt:lpstr>
      <vt:lpstr>Slide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9-Security Group</dc:title>
  <dc:creator>godwill</dc:creator>
  <cp:lastModifiedBy>godwill</cp:lastModifiedBy>
  <cp:revision>3</cp:revision>
  <dcterms:created xsi:type="dcterms:W3CDTF">2020-04-08T22:36:38Z</dcterms:created>
  <dcterms:modified xsi:type="dcterms:W3CDTF">2020-04-08T23:04:38Z</dcterms:modified>
</cp:coreProperties>
</file>