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REGIONS AND AVAILABILITY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Amazon EC2 is hosted in multiple locations world-wide. 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Amazon EC2 provides you the ability to place resources, such as instances, and data in multiple locations. </a:t>
            </a:r>
          </a:p>
          <a:p>
            <a:r>
              <a:rPr lang="en-US" dirty="0"/>
              <a:t>Resources aren't replicated across regions unless you specify do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937</TotalTime>
  <Words>142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Flow</vt:lpstr>
      <vt:lpstr>INTRODUCTION TO AWS</vt:lpstr>
      <vt:lpstr>REGIONS AND AVAILABILITY ZONE</vt:lpstr>
      <vt:lpstr>Region and Availability Zone Relation</vt:lpstr>
      <vt:lpstr>Region and Availability Zone Relation</vt:lpstr>
      <vt:lpstr>AWS GLOBAL INFRASTRCUTURE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Godwill Ngwanah</cp:lastModifiedBy>
  <cp:revision>8</cp:revision>
  <dcterms:created xsi:type="dcterms:W3CDTF">2020-04-04T00:57:16Z</dcterms:created>
  <dcterms:modified xsi:type="dcterms:W3CDTF">2020-07-07T14:51:00Z</dcterms:modified>
</cp:coreProperties>
</file>