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2104" y="-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379594"/>
            <a:ext cx="64008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sz="4400" b="1" spc="-114" dirty="0" smtClean="0"/>
              <a:t>29. </a:t>
            </a:r>
            <a:r>
              <a:rPr sz="4400" b="1" spc="-114" dirty="0" smtClean="0"/>
              <a:t>CONTENT </a:t>
            </a:r>
            <a:r>
              <a:rPr sz="4400" b="1" spc="-65" dirty="0"/>
              <a:t>DELIVERY </a:t>
            </a:r>
            <a:r>
              <a:rPr sz="4400" b="1" spc="-120" dirty="0"/>
              <a:t>NETWORK</a:t>
            </a:r>
            <a:r>
              <a:rPr sz="4400" b="1" spc="-500" dirty="0"/>
              <a:t> </a:t>
            </a:r>
            <a:r>
              <a:rPr sz="4400" b="1" spc="-215" dirty="0"/>
              <a:t>(CDN)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3138170"/>
            <a:ext cx="5970905" cy="51676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ct val="93900"/>
              </a:lnSpc>
              <a:spcBef>
                <a:spcPts val="204"/>
              </a:spcBef>
            </a:pPr>
            <a:r>
              <a:rPr sz="1400" dirty="0">
                <a:latin typeface="DejaVu Sans"/>
                <a:cs typeface="DejaVu Sans"/>
              </a:rPr>
              <a:t>A </a:t>
            </a:r>
            <a:r>
              <a:rPr sz="1400" spc="-185" dirty="0">
                <a:latin typeface="DejaVu Sans"/>
                <a:cs typeface="DejaVu Sans"/>
              </a:rPr>
              <a:t>content </a:t>
            </a:r>
            <a:r>
              <a:rPr sz="1400" spc="-135" dirty="0">
                <a:latin typeface="DejaVu Sans"/>
                <a:cs typeface="DejaVu Sans"/>
              </a:rPr>
              <a:t>delivery </a:t>
            </a:r>
            <a:r>
              <a:rPr sz="1400" spc="-165" dirty="0">
                <a:latin typeface="DejaVu Sans"/>
                <a:cs typeface="DejaVu Sans"/>
              </a:rPr>
              <a:t>network </a:t>
            </a:r>
            <a:r>
              <a:rPr sz="1400" spc="-65" dirty="0">
                <a:latin typeface="DejaVu Sans"/>
                <a:cs typeface="DejaVu Sans"/>
              </a:rPr>
              <a:t>(CDN) </a:t>
            </a:r>
            <a:r>
              <a:rPr sz="1400" spc="-95" dirty="0">
                <a:latin typeface="DejaVu Sans"/>
                <a:cs typeface="DejaVu Sans"/>
              </a:rPr>
              <a:t>is </a:t>
            </a:r>
            <a:r>
              <a:rPr sz="1400" spc="-235" dirty="0">
                <a:latin typeface="DejaVu Sans"/>
                <a:cs typeface="DejaVu Sans"/>
              </a:rPr>
              <a:t>a </a:t>
            </a:r>
            <a:r>
              <a:rPr sz="1400" spc="-200" dirty="0">
                <a:latin typeface="DejaVu Sans"/>
                <a:cs typeface="DejaVu Sans"/>
              </a:rPr>
              <a:t>system </a:t>
            </a:r>
            <a:r>
              <a:rPr sz="1400" spc="-90" dirty="0">
                <a:latin typeface="DejaVu Sans"/>
                <a:cs typeface="DejaVu Sans"/>
              </a:rPr>
              <a:t>of </a:t>
            </a:r>
            <a:r>
              <a:rPr sz="1400" spc="-150" dirty="0">
                <a:latin typeface="DejaVu Sans"/>
                <a:cs typeface="DejaVu Sans"/>
              </a:rPr>
              <a:t>distributed </a:t>
            </a:r>
            <a:r>
              <a:rPr sz="1400" spc="-180" dirty="0">
                <a:latin typeface="DejaVu Sans"/>
                <a:cs typeface="DejaVu Sans"/>
              </a:rPr>
              <a:t>servers </a:t>
            </a:r>
            <a:r>
              <a:rPr sz="1400" spc="-145" dirty="0">
                <a:latin typeface="DejaVu Sans"/>
                <a:cs typeface="DejaVu Sans"/>
              </a:rPr>
              <a:t>(network) </a:t>
            </a:r>
            <a:r>
              <a:rPr sz="1400" spc="-190" dirty="0">
                <a:latin typeface="DejaVu Sans"/>
                <a:cs typeface="DejaVu Sans"/>
              </a:rPr>
              <a:t>that  </a:t>
            </a:r>
            <a:r>
              <a:rPr sz="1400" spc="-135" dirty="0">
                <a:latin typeface="DejaVu Sans"/>
                <a:cs typeface="DejaVu Sans"/>
              </a:rPr>
              <a:t>deliver </a:t>
            </a:r>
            <a:r>
              <a:rPr sz="1400" spc="-204" dirty="0">
                <a:latin typeface="DejaVu Sans"/>
                <a:cs typeface="DejaVu Sans"/>
              </a:rPr>
              <a:t>webpages </a:t>
            </a:r>
            <a:r>
              <a:rPr sz="1400" spc="-210" dirty="0">
                <a:latin typeface="DejaVu Sans"/>
                <a:cs typeface="DejaVu Sans"/>
              </a:rPr>
              <a:t>and </a:t>
            </a:r>
            <a:r>
              <a:rPr sz="1400" spc="-175" dirty="0">
                <a:latin typeface="DejaVu Sans"/>
                <a:cs typeface="DejaVu Sans"/>
              </a:rPr>
              <a:t>other </a:t>
            </a:r>
            <a:r>
              <a:rPr sz="1400" spc="-195" dirty="0">
                <a:latin typeface="DejaVu Sans"/>
                <a:cs typeface="DejaVu Sans"/>
              </a:rPr>
              <a:t>web </a:t>
            </a:r>
            <a:r>
              <a:rPr sz="1400" spc="-185" dirty="0">
                <a:latin typeface="DejaVu Sans"/>
                <a:cs typeface="DejaVu Sans"/>
              </a:rPr>
              <a:t>content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235" dirty="0">
                <a:latin typeface="DejaVu Sans"/>
                <a:cs typeface="DejaVu Sans"/>
              </a:rPr>
              <a:t>a </a:t>
            </a:r>
            <a:r>
              <a:rPr sz="1400" spc="-185" dirty="0">
                <a:latin typeface="DejaVu Sans"/>
                <a:cs typeface="DejaVu Sans"/>
              </a:rPr>
              <a:t>user </a:t>
            </a:r>
            <a:r>
              <a:rPr sz="1400" spc="-210" dirty="0">
                <a:latin typeface="DejaVu Sans"/>
                <a:cs typeface="DejaVu Sans"/>
              </a:rPr>
              <a:t>based </a:t>
            </a:r>
            <a:r>
              <a:rPr sz="1400" spc="-170" dirty="0">
                <a:latin typeface="DejaVu Sans"/>
                <a:cs typeface="DejaVu Sans"/>
              </a:rPr>
              <a:t>on</a:t>
            </a:r>
            <a:r>
              <a:rPr sz="1400" spc="105" dirty="0">
                <a:latin typeface="DejaVu Sans"/>
                <a:cs typeface="DejaVu Sans"/>
              </a:rPr>
              <a:t> </a:t>
            </a:r>
            <a:r>
              <a:rPr sz="1400" spc="-200" dirty="0">
                <a:latin typeface="DejaVu Sans"/>
                <a:cs typeface="DejaVu Sans"/>
              </a:rPr>
              <a:t>the </a:t>
            </a:r>
            <a:r>
              <a:rPr sz="1400" spc="-170" dirty="0">
                <a:latin typeface="DejaVu Sans"/>
                <a:cs typeface="DejaVu Sans"/>
              </a:rPr>
              <a:t>geographic  </a:t>
            </a:r>
            <a:r>
              <a:rPr sz="1400" spc="-140" dirty="0">
                <a:latin typeface="DejaVu Sans"/>
                <a:cs typeface="DejaVu Sans"/>
              </a:rPr>
              <a:t>locations </a:t>
            </a:r>
            <a:r>
              <a:rPr sz="1400" spc="-90" dirty="0">
                <a:latin typeface="DejaVu Sans"/>
                <a:cs typeface="DejaVu Sans"/>
              </a:rPr>
              <a:t>of </a:t>
            </a:r>
            <a:r>
              <a:rPr sz="1400" spc="-200" dirty="0">
                <a:latin typeface="DejaVu Sans"/>
                <a:cs typeface="DejaVu Sans"/>
              </a:rPr>
              <a:t>the </a:t>
            </a:r>
            <a:r>
              <a:rPr sz="1400" spc="-165" dirty="0">
                <a:latin typeface="DejaVu Sans"/>
                <a:cs typeface="DejaVu Sans"/>
              </a:rPr>
              <a:t>user, </a:t>
            </a:r>
            <a:r>
              <a:rPr sz="1400" spc="-195" dirty="0">
                <a:latin typeface="DejaVu Sans"/>
                <a:cs typeface="DejaVu Sans"/>
              </a:rPr>
              <a:t>the </a:t>
            </a:r>
            <a:r>
              <a:rPr sz="1400" spc="-114" dirty="0">
                <a:latin typeface="DejaVu Sans"/>
                <a:cs typeface="DejaVu Sans"/>
              </a:rPr>
              <a:t>origin </a:t>
            </a:r>
            <a:r>
              <a:rPr sz="1400" spc="-90" dirty="0">
                <a:latin typeface="DejaVu Sans"/>
                <a:cs typeface="DejaVu Sans"/>
              </a:rPr>
              <a:t>of </a:t>
            </a:r>
            <a:r>
              <a:rPr sz="1400" spc="-200" dirty="0">
                <a:latin typeface="DejaVu Sans"/>
                <a:cs typeface="DejaVu Sans"/>
              </a:rPr>
              <a:t>the </a:t>
            </a:r>
            <a:r>
              <a:rPr sz="1400" spc="-210" dirty="0">
                <a:latin typeface="DejaVu Sans"/>
                <a:cs typeface="DejaVu Sans"/>
              </a:rPr>
              <a:t>webpage and </a:t>
            </a:r>
            <a:r>
              <a:rPr sz="1400" spc="-235" dirty="0">
                <a:latin typeface="DejaVu Sans"/>
                <a:cs typeface="DejaVu Sans"/>
              </a:rPr>
              <a:t>a </a:t>
            </a:r>
            <a:r>
              <a:rPr sz="1400" spc="-185" dirty="0">
                <a:latin typeface="DejaVu Sans"/>
                <a:cs typeface="DejaVu Sans"/>
              </a:rPr>
              <a:t>content </a:t>
            </a:r>
            <a:r>
              <a:rPr sz="1400" spc="-135" dirty="0">
                <a:latin typeface="DejaVu Sans"/>
                <a:cs typeface="DejaVu Sans"/>
              </a:rPr>
              <a:t>delivery</a:t>
            </a:r>
            <a:r>
              <a:rPr sz="1400" spc="90" dirty="0">
                <a:latin typeface="DejaVu Sans"/>
                <a:cs typeface="DejaVu Sans"/>
              </a:rPr>
              <a:t> </a:t>
            </a:r>
            <a:r>
              <a:rPr sz="1400" spc="-160" dirty="0">
                <a:latin typeface="DejaVu Sans"/>
                <a:cs typeface="DejaVu Sans"/>
              </a:rPr>
              <a:t>server.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DejaVu Sans"/>
              <a:cs typeface="DejaVu Sans"/>
            </a:endParaRPr>
          </a:p>
          <a:p>
            <a:pPr marL="12700" marR="15240" algn="just">
              <a:lnSpc>
                <a:spcPct val="94700"/>
              </a:lnSpc>
            </a:pPr>
            <a:r>
              <a:rPr sz="1400" spc="-160" dirty="0">
                <a:latin typeface="DejaVu Sans"/>
                <a:cs typeface="DejaVu Sans"/>
              </a:rPr>
              <a:t>Amazon </a:t>
            </a:r>
            <a:r>
              <a:rPr sz="1400" spc="-130" dirty="0">
                <a:latin typeface="DejaVu Sans"/>
                <a:cs typeface="DejaVu Sans"/>
              </a:rPr>
              <a:t>CloudFront </a:t>
            </a:r>
            <a:r>
              <a:rPr sz="1400" spc="-190" dirty="0">
                <a:latin typeface="DejaVu Sans"/>
                <a:cs typeface="DejaVu Sans"/>
              </a:rPr>
              <a:t>can </a:t>
            </a:r>
            <a:r>
              <a:rPr sz="1400" spc="-215" dirty="0">
                <a:latin typeface="DejaVu Sans"/>
                <a:cs typeface="DejaVu Sans"/>
              </a:rPr>
              <a:t>be </a:t>
            </a:r>
            <a:r>
              <a:rPr sz="1400" spc="-204" dirty="0">
                <a:latin typeface="DejaVu Sans"/>
                <a:cs typeface="DejaVu Sans"/>
              </a:rPr>
              <a:t>used </a:t>
            </a:r>
            <a:r>
              <a:rPr sz="1400" spc="-160" dirty="0">
                <a:latin typeface="DejaVu Sans"/>
                <a:cs typeface="DejaVu Sans"/>
              </a:rPr>
              <a:t>to </a:t>
            </a:r>
            <a:r>
              <a:rPr sz="1400" spc="-135" dirty="0">
                <a:latin typeface="DejaVu Sans"/>
                <a:cs typeface="DejaVu Sans"/>
              </a:rPr>
              <a:t>deliver </a:t>
            </a:r>
            <a:r>
              <a:rPr sz="1400" spc="-150" dirty="0">
                <a:latin typeface="DejaVu Sans"/>
                <a:cs typeface="DejaVu Sans"/>
              </a:rPr>
              <a:t>your </a:t>
            </a:r>
            <a:r>
              <a:rPr sz="1400" spc="-160" dirty="0">
                <a:latin typeface="DejaVu Sans"/>
                <a:cs typeface="DejaVu Sans"/>
              </a:rPr>
              <a:t>entire website, </a:t>
            </a:r>
            <a:r>
              <a:rPr sz="1400" spc="-125" dirty="0">
                <a:latin typeface="DejaVu Sans"/>
                <a:cs typeface="DejaVu Sans"/>
              </a:rPr>
              <a:t>including </a:t>
            </a:r>
            <a:r>
              <a:rPr sz="1400" spc="-165" dirty="0">
                <a:latin typeface="DejaVu Sans"/>
                <a:cs typeface="DejaVu Sans"/>
              </a:rPr>
              <a:t>dynamic,  </a:t>
            </a:r>
            <a:r>
              <a:rPr sz="1400" spc="-145" dirty="0">
                <a:latin typeface="DejaVu Sans"/>
                <a:cs typeface="DejaVu Sans"/>
              </a:rPr>
              <a:t>static, </a:t>
            </a:r>
            <a:r>
              <a:rPr sz="1400" spc="-170" dirty="0">
                <a:latin typeface="DejaVu Sans"/>
                <a:cs typeface="DejaVu Sans"/>
              </a:rPr>
              <a:t>streaming, </a:t>
            </a:r>
            <a:r>
              <a:rPr sz="1400" spc="-210" dirty="0">
                <a:latin typeface="DejaVu Sans"/>
                <a:cs typeface="DejaVu Sans"/>
              </a:rPr>
              <a:t>and </a:t>
            </a:r>
            <a:r>
              <a:rPr sz="1400" spc="-150" dirty="0">
                <a:latin typeface="DejaVu Sans"/>
                <a:cs typeface="DejaVu Sans"/>
              </a:rPr>
              <a:t>interactive </a:t>
            </a:r>
            <a:r>
              <a:rPr sz="1400" spc="-185" dirty="0">
                <a:latin typeface="DejaVu Sans"/>
                <a:cs typeface="DejaVu Sans"/>
              </a:rPr>
              <a:t>content </a:t>
            </a:r>
            <a:r>
              <a:rPr sz="1400" spc="-155" dirty="0">
                <a:latin typeface="DejaVu Sans"/>
                <a:cs typeface="DejaVu Sans"/>
              </a:rPr>
              <a:t>using </a:t>
            </a:r>
            <a:r>
              <a:rPr sz="1400" spc="-235" dirty="0">
                <a:latin typeface="DejaVu Sans"/>
                <a:cs typeface="DejaVu Sans"/>
              </a:rPr>
              <a:t>a </a:t>
            </a:r>
            <a:r>
              <a:rPr sz="1400" spc="-135" dirty="0">
                <a:latin typeface="DejaVu Sans"/>
                <a:cs typeface="DejaVu Sans"/>
              </a:rPr>
              <a:t>global </a:t>
            </a:r>
            <a:r>
              <a:rPr sz="1400" spc="-165" dirty="0">
                <a:latin typeface="DejaVu Sans"/>
                <a:cs typeface="DejaVu Sans"/>
              </a:rPr>
              <a:t>network </a:t>
            </a:r>
            <a:r>
              <a:rPr sz="1400" spc="-90" dirty="0">
                <a:latin typeface="DejaVu Sans"/>
                <a:cs typeface="DejaVu Sans"/>
              </a:rPr>
              <a:t>of </a:t>
            </a:r>
            <a:r>
              <a:rPr sz="1400" spc="-160" dirty="0">
                <a:latin typeface="DejaVu Sans"/>
                <a:cs typeface="DejaVu Sans"/>
              </a:rPr>
              <a:t>Amazon </a:t>
            </a:r>
            <a:r>
              <a:rPr sz="1400" spc="-220" dirty="0">
                <a:latin typeface="DejaVu Sans"/>
                <a:cs typeface="DejaVu Sans"/>
              </a:rPr>
              <a:t>edge  </a:t>
            </a:r>
            <a:r>
              <a:rPr sz="1400" spc="-135" dirty="0">
                <a:latin typeface="DejaVu Sans"/>
                <a:cs typeface="DejaVu Sans"/>
              </a:rPr>
              <a:t>locations.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DejaVu Sans"/>
              <a:cs typeface="DejaVu Sans"/>
            </a:endParaRPr>
          </a:p>
          <a:p>
            <a:pPr marL="12700" marR="11430" algn="just">
              <a:lnSpc>
                <a:spcPts val="1580"/>
              </a:lnSpc>
            </a:pPr>
            <a:r>
              <a:rPr sz="1400" spc="-185" dirty="0">
                <a:latin typeface="DejaVu Sans"/>
                <a:cs typeface="DejaVu Sans"/>
              </a:rPr>
              <a:t>Requests </a:t>
            </a:r>
            <a:r>
              <a:rPr sz="1400" spc="-100" dirty="0">
                <a:latin typeface="DejaVu Sans"/>
                <a:cs typeface="DejaVu Sans"/>
              </a:rPr>
              <a:t>for </a:t>
            </a:r>
            <a:r>
              <a:rPr sz="1400" spc="-150" dirty="0">
                <a:latin typeface="DejaVu Sans"/>
                <a:cs typeface="DejaVu Sans"/>
              </a:rPr>
              <a:t>your </a:t>
            </a:r>
            <a:r>
              <a:rPr sz="1400" spc="-170" dirty="0">
                <a:latin typeface="DejaVu Sans"/>
                <a:cs typeface="DejaVu Sans"/>
              </a:rPr>
              <a:t>website </a:t>
            </a:r>
            <a:r>
              <a:rPr sz="1400" spc="-140" dirty="0">
                <a:latin typeface="DejaVu Sans"/>
                <a:cs typeface="DejaVu Sans"/>
              </a:rPr>
              <a:t>or application </a:t>
            </a:r>
            <a:r>
              <a:rPr sz="1400" spc="-195" dirty="0">
                <a:latin typeface="DejaVu Sans"/>
                <a:cs typeface="DejaVu Sans"/>
              </a:rPr>
              <a:t>are </a:t>
            </a:r>
            <a:r>
              <a:rPr sz="1400" spc="-155" dirty="0">
                <a:latin typeface="DejaVu Sans"/>
                <a:cs typeface="DejaVu Sans"/>
              </a:rPr>
              <a:t>automatically </a:t>
            </a:r>
            <a:r>
              <a:rPr sz="1400" spc="-175" dirty="0">
                <a:latin typeface="DejaVu Sans"/>
                <a:cs typeface="DejaVu Sans"/>
              </a:rPr>
              <a:t>routed </a:t>
            </a:r>
            <a:r>
              <a:rPr sz="1400" spc="-160" dirty="0">
                <a:latin typeface="DejaVu Sans"/>
                <a:cs typeface="DejaVu Sans"/>
              </a:rPr>
              <a:t>to </a:t>
            </a:r>
            <a:r>
              <a:rPr sz="1400" spc="-200" dirty="0">
                <a:latin typeface="DejaVu Sans"/>
                <a:cs typeface="DejaVu Sans"/>
              </a:rPr>
              <a:t>the nearest  </a:t>
            </a:r>
            <a:r>
              <a:rPr sz="1400" spc="-215" dirty="0">
                <a:latin typeface="DejaVu Sans"/>
                <a:cs typeface="DejaVu Sans"/>
              </a:rPr>
              <a:t>edge </a:t>
            </a:r>
            <a:r>
              <a:rPr sz="1400" spc="-140" dirty="0">
                <a:latin typeface="DejaVu Sans"/>
                <a:cs typeface="DejaVu Sans"/>
              </a:rPr>
              <a:t>locations </a:t>
            </a:r>
            <a:r>
              <a:rPr sz="1400" spc="-175" dirty="0">
                <a:latin typeface="DejaVu Sans"/>
                <a:cs typeface="DejaVu Sans"/>
              </a:rPr>
              <a:t>instead </a:t>
            </a:r>
            <a:r>
              <a:rPr sz="1400" spc="-90" dirty="0">
                <a:latin typeface="DejaVu Sans"/>
                <a:cs typeface="DejaVu Sans"/>
              </a:rPr>
              <a:t>of </a:t>
            </a:r>
            <a:r>
              <a:rPr sz="1400" spc="-150" dirty="0">
                <a:latin typeface="DejaVu Sans"/>
                <a:cs typeface="DejaVu Sans"/>
              </a:rPr>
              <a:t>your </a:t>
            </a:r>
            <a:r>
              <a:rPr sz="1400" spc="-165" dirty="0">
                <a:latin typeface="DejaVu Sans"/>
                <a:cs typeface="DejaVu Sans"/>
              </a:rPr>
              <a:t>servers, </a:t>
            </a:r>
            <a:r>
              <a:rPr sz="1400" spc="-170" dirty="0">
                <a:latin typeface="DejaVu Sans"/>
                <a:cs typeface="DejaVu Sans"/>
              </a:rPr>
              <a:t>so  </a:t>
            </a:r>
            <a:r>
              <a:rPr sz="1400" spc="-180" dirty="0">
                <a:latin typeface="DejaVu Sans"/>
                <a:cs typeface="DejaVu Sans"/>
              </a:rPr>
              <a:t>content </a:t>
            </a:r>
            <a:r>
              <a:rPr sz="1400" spc="-100" dirty="0">
                <a:latin typeface="DejaVu Sans"/>
                <a:cs typeface="DejaVu Sans"/>
              </a:rPr>
              <a:t>is </a:t>
            </a:r>
            <a:r>
              <a:rPr sz="1400" spc="-155" dirty="0">
                <a:latin typeface="DejaVu Sans"/>
                <a:cs typeface="DejaVu Sans"/>
              </a:rPr>
              <a:t>delivered </a:t>
            </a:r>
            <a:r>
              <a:rPr sz="1400" spc="-125" dirty="0">
                <a:latin typeface="DejaVu Sans"/>
                <a:cs typeface="DejaVu Sans"/>
              </a:rPr>
              <a:t>with </a:t>
            </a:r>
            <a:r>
              <a:rPr sz="1400" spc="-195" dirty="0">
                <a:latin typeface="DejaVu Sans"/>
                <a:cs typeface="DejaVu Sans"/>
              </a:rPr>
              <a:t>the </a:t>
            </a:r>
            <a:r>
              <a:rPr sz="1400" spc="-200" dirty="0">
                <a:latin typeface="DejaVu Sans"/>
                <a:cs typeface="DejaVu Sans"/>
              </a:rPr>
              <a:t>best  </a:t>
            </a:r>
            <a:r>
              <a:rPr sz="1400" spc="-150" dirty="0">
                <a:latin typeface="DejaVu Sans"/>
                <a:cs typeface="DejaVu Sans"/>
              </a:rPr>
              <a:t>possible</a:t>
            </a:r>
            <a:r>
              <a:rPr sz="1400" spc="-100" dirty="0">
                <a:latin typeface="DejaVu Sans"/>
                <a:cs typeface="DejaVu Sans"/>
              </a:rPr>
              <a:t> </a:t>
            </a:r>
            <a:r>
              <a:rPr sz="1400" spc="-170" dirty="0">
                <a:latin typeface="DejaVu Sans"/>
                <a:cs typeface="DejaVu Sans"/>
              </a:rPr>
              <a:t>performance.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6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250">
              <a:latin typeface="DejaVu Sans"/>
              <a:cs typeface="DejaVu Sans"/>
            </a:endParaRPr>
          </a:p>
          <a:p>
            <a:pPr marL="12700" marR="5715" algn="just">
              <a:lnSpc>
                <a:spcPts val="1570"/>
              </a:lnSpc>
            </a:pPr>
            <a:r>
              <a:rPr sz="1400" b="1" spc="-140" dirty="0">
                <a:latin typeface="DejaVu Sans"/>
                <a:cs typeface="DejaVu Sans"/>
              </a:rPr>
              <a:t>Origin: </a:t>
            </a:r>
            <a:r>
              <a:rPr sz="1400" spc="-100" dirty="0">
                <a:latin typeface="DejaVu Sans"/>
                <a:cs typeface="DejaVu Sans"/>
              </a:rPr>
              <a:t>This </a:t>
            </a:r>
            <a:r>
              <a:rPr sz="1400" spc="-95" dirty="0">
                <a:latin typeface="DejaVu Sans"/>
                <a:cs typeface="DejaVu Sans"/>
              </a:rPr>
              <a:t>is </a:t>
            </a:r>
            <a:r>
              <a:rPr sz="1400" spc="-200" dirty="0">
                <a:latin typeface="DejaVu Sans"/>
                <a:cs typeface="DejaVu Sans"/>
              </a:rPr>
              <a:t>the </a:t>
            </a:r>
            <a:r>
              <a:rPr sz="1400" spc="-110" dirty="0">
                <a:latin typeface="DejaVu Sans"/>
                <a:cs typeface="DejaVu Sans"/>
              </a:rPr>
              <a:t>origin </a:t>
            </a:r>
            <a:r>
              <a:rPr sz="1400" spc="-95" dirty="0">
                <a:latin typeface="DejaVu Sans"/>
                <a:cs typeface="DejaVu Sans"/>
              </a:rPr>
              <a:t>of </a:t>
            </a:r>
            <a:r>
              <a:rPr sz="1400" spc="-85" dirty="0">
                <a:latin typeface="DejaVu Sans"/>
                <a:cs typeface="DejaVu Sans"/>
              </a:rPr>
              <a:t>all </a:t>
            </a:r>
            <a:r>
              <a:rPr sz="1400" spc="-95" dirty="0">
                <a:latin typeface="DejaVu Sans"/>
                <a:cs typeface="DejaVu Sans"/>
              </a:rPr>
              <a:t>files </a:t>
            </a:r>
            <a:r>
              <a:rPr sz="1400" spc="-190" dirty="0">
                <a:latin typeface="DejaVu Sans"/>
                <a:cs typeface="DejaVu Sans"/>
              </a:rPr>
              <a:t>that </a:t>
            </a:r>
            <a:r>
              <a:rPr sz="1400" spc="-200" dirty="0">
                <a:latin typeface="DejaVu Sans"/>
                <a:cs typeface="DejaVu Sans"/>
              </a:rPr>
              <a:t>the </a:t>
            </a:r>
            <a:r>
              <a:rPr sz="1400" spc="-50" dirty="0">
                <a:latin typeface="DejaVu Sans"/>
                <a:cs typeface="DejaVu Sans"/>
              </a:rPr>
              <a:t>CDN </a:t>
            </a:r>
            <a:r>
              <a:rPr sz="1400" spc="-35" dirty="0">
                <a:latin typeface="DejaVu Sans"/>
                <a:cs typeface="DejaVu Sans"/>
              </a:rPr>
              <a:t>will </a:t>
            </a:r>
            <a:r>
              <a:rPr sz="1400" spc="-145" dirty="0">
                <a:latin typeface="DejaVu Sans"/>
                <a:cs typeface="DejaVu Sans"/>
              </a:rPr>
              <a:t>distribute. </a:t>
            </a:r>
            <a:r>
              <a:rPr sz="1400" spc="-100" dirty="0">
                <a:latin typeface="DejaVu Sans"/>
                <a:cs typeface="DejaVu Sans"/>
              </a:rPr>
              <a:t>This </a:t>
            </a:r>
            <a:r>
              <a:rPr sz="1400" spc="-190" dirty="0">
                <a:latin typeface="DejaVu Sans"/>
                <a:cs typeface="DejaVu Sans"/>
              </a:rPr>
              <a:t>can </a:t>
            </a:r>
            <a:r>
              <a:rPr sz="1400" spc="-215" dirty="0">
                <a:latin typeface="DejaVu Sans"/>
                <a:cs typeface="DejaVu Sans"/>
              </a:rPr>
              <a:t>be  </a:t>
            </a:r>
            <a:r>
              <a:rPr sz="1400" spc="-160" dirty="0">
                <a:latin typeface="DejaVu Sans"/>
                <a:cs typeface="DejaVu Sans"/>
              </a:rPr>
              <a:t>either </a:t>
            </a:r>
            <a:r>
              <a:rPr sz="1400" spc="-220" dirty="0">
                <a:latin typeface="DejaVu Sans"/>
                <a:cs typeface="DejaVu Sans"/>
              </a:rPr>
              <a:t>an </a:t>
            </a:r>
            <a:r>
              <a:rPr sz="1400" spc="-95" dirty="0">
                <a:latin typeface="DejaVu Sans"/>
                <a:cs typeface="DejaVu Sans"/>
              </a:rPr>
              <a:t>EC2 </a:t>
            </a:r>
            <a:r>
              <a:rPr sz="1400" spc="-160" dirty="0">
                <a:latin typeface="DejaVu Sans"/>
                <a:cs typeface="DejaVu Sans"/>
              </a:rPr>
              <a:t>Instance, </a:t>
            </a:r>
            <a:r>
              <a:rPr sz="1400" spc="-150" dirty="0">
                <a:latin typeface="DejaVu Sans"/>
                <a:cs typeface="DejaVu Sans"/>
              </a:rPr>
              <a:t>S3 </a:t>
            </a:r>
            <a:r>
              <a:rPr sz="1400" spc="-140" dirty="0">
                <a:latin typeface="DejaVu Sans"/>
                <a:cs typeface="DejaVu Sans"/>
              </a:rPr>
              <a:t>Bucket, </a:t>
            </a:r>
            <a:r>
              <a:rPr sz="1400" spc="-220" dirty="0">
                <a:latin typeface="DejaVu Sans"/>
                <a:cs typeface="DejaVu Sans"/>
              </a:rPr>
              <a:t>an </a:t>
            </a:r>
            <a:r>
              <a:rPr sz="1400" spc="-15" dirty="0">
                <a:latin typeface="DejaVu Sans"/>
                <a:cs typeface="DejaVu Sans"/>
              </a:rPr>
              <a:t>ELB </a:t>
            </a:r>
            <a:r>
              <a:rPr sz="1400" spc="-135" dirty="0">
                <a:latin typeface="DejaVu Sans"/>
                <a:cs typeface="DejaVu Sans"/>
              </a:rPr>
              <a:t>or</a:t>
            </a:r>
            <a:r>
              <a:rPr sz="1400" spc="-140" dirty="0">
                <a:latin typeface="DejaVu Sans"/>
                <a:cs typeface="DejaVu Sans"/>
              </a:rPr>
              <a:t> </a:t>
            </a:r>
            <a:r>
              <a:rPr sz="1400" spc="-160" dirty="0">
                <a:latin typeface="DejaVu Sans"/>
                <a:cs typeface="DejaVu Sans"/>
              </a:rPr>
              <a:t>Route53.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600">
              <a:latin typeface="DejaVu Sans"/>
              <a:cs typeface="DejaVu Sans"/>
            </a:endParaRPr>
          </a:p>
          <a:p>
            <a:pPr marL="12700" marR="10160" algn="just">
              <a:lnSpc>
                <a:spcPts val="1580"/>
              </a:lnSpc>
              <a:spcBef>
                <a:spcPts val="1435"/>
              </a:spcBef>
            </a:pPr>
            <a:r>
              <a:rPr sz="1400" b="1" spc="-175" dirty="0">
                <a:latin typeface="DejaVu Sans"/>
                <a:cs typeface="DejaVu Sans"/>
              </a:rPr>
              <a:t>Distribution: </a:t>
            </a:r>
            <a:r>
              <a:rPr sz="1400" spc="-100" dirty="0">
                <a:latin typeface="DejaVu Sans"/>
                <a:cs typeface="DejaVu Sans"/>
              </a:rPr>
              <a:t>This </a:t>
            </a:r>
            <a:r>
              <a:rPr sz="1400" spc="-95" dirty="0">
                <a:latin typeface="DejaVu Sans"/>
                <a:cs typeface="DejaVu Sans"/>
              </a:rPr>
              <a:t>is </a:t>
            </a:r>
            <a:r>
              <a:rPr sz="1400" spc="-195" dirty="0">
                <a:latin typeface="DejaVu Sans"/>
                <a:cs typeface="DejaVu Sans"/>
              </a:rPr>
              <a:t>the </a:t>
            </a:r>
            <a:r>
              <a:rPr sz="1400" spc="-240" dirty="0">
                <a:latin typeface="DejaVu Sans"/>
                <a:cs typeface="DejaVu Sans"/>
              </a:rPr>
              <a:t>name </a:t>
            </a:r>
            <a:r>
              <a:rPr sz="1400" spc="-150" dirty="0">
                <a:latin typeface="DejaVu Sans"/>
                <a:cs typeface="DejaVu Sans"/>
              </a:rPr>
              <a:t>given </a:t>
            </a:r>
            <a:r>
              <a:rPr sz="1400" spc="-200" dirty="0">
                <a:latin typeface="DejaVu Sans"/>
                <a:cs typeface="DejaVu Sans"/>
              </a:rPr>
              <a:t>the </a:t>
            </a:r>
            <a:r>
              <a:rPr sz="1400" spc="-50" dirty="0">
                <a:latin typeface="DejaVu Sans"/>
                <a:cs typeface="DejaVu Sans"/>
              </a:rPr>
              <a:t>CDN </a:t>
            </a:r>
            <a:r>
              <a:rPr sz="1400" spc="-135" dirty="0">
                <a:latin typeface="DejaVu Sans"/>
                <a:cs typeface="DejaVu Sans"/>
              </a:rPr>
              <a:t>which </a:t>
            </a:r>
            <a:r>
              <a:rPr sz="1400" spc="-155" dirty="0">
                <a:latin typeface="DejaVu Sans"/>
                <a:cs typeface="DejaVu Sans"/>
              </a:rPr>
              <a:t>consists </a:t>
            </a:r>
            <a:r>
              <a:rPr sz="1400" spc="-90" dirty="0">
                <a:latin typeface="DejaVu Sans"/>
                <a:cs typeface="DejaVu Sans"/>
              </a:rPr>
              <a:t>of </a:t>
            </a:r>
            <a:r>
              <a:rPr sz="1400" spc="-235" dirty="0">
                <a:latin typeface="DejaVu Sans"/>
                <a:cs typeface="DejaVu Sans"/>
              </a:rPr>
              <a:t>a </a:t>
            </a:r>
            <a:r>
              <a:rPr sz="1400" spc="-125" dirty="0">
                <a:latin typeface="DejaVu Sans"/>
                <a:cs typeface="DejaVu Sans"/>
              </a:rPr>
              <a:t>collection </a:t>
            </a:r>
            <a:r>
              <a:rPr sz="1400" spc="-95" dirty="0">
                <a:latin typeface="DejaVu Sans"/>
                <a:cs typeface="DejaVu Sans"/>
              </a:rPr>
              <a:t>of  </a:t>
            </a:r>
            <a:r>
              <a:rPr sz="1400" spc="-165" dirty="0">
                <a:latin typeface="DejaVu Sans"/>
                <a:cs typeface="DejaVu Sans"/>
              </a:rPr>
              <a:t>Edge</a:t>
            </a:r>
            <a:r>
              <a:rPr sz="1400" spc="-100" dirty="0">
                <a:latin typeface="DejaVu Sans"/>
                <a:cs typeface="DejaVu Sans"/>
              </a:rPr>
              <a:t> </a:t>
            </a:r>
            <a:r>
              <a:rPr sz="1400" spc="-135" dirty="0">
                <a:latin typeface="DejaVu Sans"/>
                <a:cs typeface="DejaVu Sans"/>
              </a:rPr>
              <a:t>Locations.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600">
              <a:latin typeface="DejaVu Sans"/>
              <a:cs typeface="DejaVu Sans"/>
            </a:endParaRPr>
          </a:p>
          <a:p>
            <a:pPr marL="12700" algn="just">
              <a:lnSpc>
                <a:spcPct val="100000"/>
              </a:lnSpc>
              <a:spcBef>
                <a:spcPts val="1275"/>
              </a:spcBef>
            </a:pPr>
            <a:r>
              <a:rPr sz="1400" b="1" spc="-90" dirty="0">
                <a:latin typeface="DejaVu Sans"/>
                <a:cs typeface="DejaVu Sans"/>
              </a:rPr>
              <a:t>CLOUDFRONT </a:t>
            </a:r>
            <a:r>
              <a:rPr sz="1400" b="1" spc="-180" dirty="0">
                <a:latin typeface="DejaVu Sans"/>
                <a:cs typeface="DejaVu Sans"/>
              </a:rPr>
              <a:t>Distribution</a:t>
            </a:r>
            <a:r>
              <a:rPr sz="1400" b="1" spc="-195" dirty="0">
                <a:latin typeface="DejaVu Sans"/>
                <a:cs typeface="DejaVu Sans"/>
              </a:rPr>
              <a:t> Types: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DejaVu Sans"/>
              <a:cs typeface="DejaVu Sans"/>
            </a:endParaRPr>
          </a:p>
          <a:p>
            <a:pPr marL="469265" indent="-228600">
              <a:lnSpc>
                <a:spcPct val="100000"/>
              </a:lnSpc>
              <a:buFont typeface="DejaVu Sans"/>
              <a:buChar char="•"/>
              <a:tabLst>
                <a:tab pos="469265" algn="l"/>
                <a:tab pos="469900" algn="l"/>
              </a:tabLst>
            </a:pPr>
            <a:r>
              <a:rPr sz="1400" b="1" spc="-229" dirty="0">
                <a:latin typeface="DejaVu Sans"/>
                <a:cs typeface="DejaVu Sans"/>
              </a:rPr>
              <a:t>Web </a:t>
            </a:r>
            <a:r>
              <a:rPr sz="1400" b="1" spc="-175" dirty="0">
                <a:latin typeface="DejaVu Sans"/>
                <a:cs typeface="DejaVu Sans"/>
              </a:rPr>
              <a:t>Distribution</a:t>
            </a:r>
            <a:r>
              <a:rPr sz="1400" spc="-175" dirty="0">
                <a:latin typeface="DejaVu Sans"/>
                <a:cs typeface="DejaVu Sans"/>
              </a:rPr>
              <a:t>: </a:t>
            </a:r>
            <a:r>
              <a:rPr sz="1400" spc="-95" dirty="0">
                <a:latin typeface="DejaVu Sans"/>
                <a:cs typeface="DejaVu Sans"/>
              </a:rPr>
              <a:t>Typically </a:t>
            </a:r>
            <a:r>
              <a:rPr sz="1400" spc="-200" dirty="0">
                <a:latin typeface="DejaVu Sans"/>
                <a:cs typeface="DejaVu Sans"/>
              </a:rPr>
              <a:t>used </a:t>
            </a:r>
            <a:r>
              <a:rPr sz="1400" spc="-105" dirty="0">
                <a:latin typeface="DejaVu Sans"/>
                <a:cs typeface="DejaVu Sans"/>
              </a:rPr>
              <a:t>for</a:t>
            </a:r>
            <a:r>
              <a:rPr sz="1400" spc="-335" dirty="0">
                <a:latin typeface="DejaVu Sans"/>
                <a:cs typeface="DejaVu Sans"/>
              </a:rPr>
              <a:t> </a:t>
            </a:r>
            <a:r>
              <a:rPr sz="1400" spc="-155" dirty="0">
                <a:latin typeface="DejaVu Sans"/>
                <a:cs typeface="DejaVu Sans"/>
              </a:rPr>
              <a:t>Websites.</a:t>
            </a:r>
            <a:endParaRPr sz="1400">
              <a:latin typeface="DejaVu Sans"/>
              <a:cs typeface="DejaVu Sans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DejaVu Sans"/>
              <a:buChar char="•"/>
              <a:tabLst>
                <a:tab pos="469265" algn="l"/>
                <a:tab pos="469900" algn="l"/>
              </a:tabLst>
            </a:pPr>
            <a:r>
              <a:rPr sz="1400" b="1" spc="-90" dirty="0">
                <a:latin typeface="DejaVu Sans"/>
                <a:cs typeface="DejaVu Sans"/>
              </a:rPr>
              <a:t>RTMP: </a:t>
            </a:r>
            <a:r>
              <a:rPr sz="1400" spc="-160" dirty="0">
                <a:latin typeface="DejaVu Sans"/>
                <a:cs typeface="DejaVu Sans"/>
              </a:rPr>
              <a:t>Used </a:t>
            </a:r>
            <a:r>
              <a:rPr sz="1400" spc="-100" dirty="0">
                <a:latin typeface="DejaVu Sans"/>
                <a:cs typeface="DejaVu Sans"/>
              </a:rPr>
              <a:t>for </a:t>
            </a:r>
            <a:r>
              <a:rPr sz="1400" spc="-135" dirty="0">
                <a:latin typeface="DejaVu Sans"/>
                <a:cs typeface="DejaVu Sans"/>
              </a:rPr>
              <a:t>Media</a:t>
            </a:r>
            <a:r>
              <a:rPr sz="1400" spc="-85" dirty="0">
                <a:latin typeface="DejaVu Sans"/>
                <a:cs typeface="DejaVu Sans"/>
              </a:rPr>
              <a:t> </a:t>
            </a:r>
            <a:r>
              <a:rPr sz="1400" spc="-165" dirty="0">
                <a:latin typeface="DejaVu Sans"/>
                <a:cs typeface="DejaVu Sans"/>
              </a:rPr>
              <a:t>Streaming.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3282316"/>
            <a:ext cx="5981700" cy="2500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7010400"/>
            <a:ext cx="59817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700784"/>
            <a:ext cx="5728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35" dirty="0">
                <a:latin typeface="DejaVu Sans"/>
                <a:cs typeface="DejaVu Sans"/>
              </a:rPr>
              <a:t>CLOUDFRONT </a:t>
            </a:r>
            <a:r>
              <a:rPr sz="2200" b="1" spc="-125" dirty="0">
                <a:latin typeface="DejaVu Sans"/>
                <a:cs typeface="DejaVu Sans"/>
              </a:rPr>
              <a:t>DISTRIBUTION</a:t>
            </a:r>
            <a:r>
              <a:rPr sz="2200" b="1" spc="-270" dirty="0">
                <a:latin typeface="DejaVu Sans"/>
                <a:cs typeface="DejaVu Sans"/>
              </a:rPr>
              <a:t> </a:t>
            </a:r>
            <a:r>
              <a:rPr sz="2200" b="1" spc="-90" dirty="0">
                <a:latin typeface="DejaVu Sans"/>
                <a:cs typeface="DejaVu Sans"/>
              </a:rPr>
              <a:t>CREATION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438401"/>
            <a:ext cx="5841365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170" dirty="0">
                <a:latin typeface="DejaVu Sans"/>
                <a:cs typeface="DejaVu Sans"/>
              </a:rPr>
              <a:t>Once </a:t>
            </a:r>
            <a:r>
              <a:rPr sz="1400" spc="-165" dirty="0">
                <a:latin typeface="DejaVu Sans"/>
                <a:cs typeface="DejaVu Sans"/>
              </a:rPr>
              <a:t>you logged </a:t>
            </a:r>
            <a:r>
              <a:rPr sz="1400" spc="-100" dirty="0">
                <a:latin typeface="DejaVu Sans"/>
                <a:cs typeface="DejaVu Sans"/>
              </a:rPr>
              <a:t>in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60" dirty="0">
                <a:latin typeface="DejaVu Sans"/>
                <a:cs typeface="DejaVu Sans"/>
              </a:rPr>
              <a:t>AWS </a:t>
            </a:r>
            <a:r>
              <a:rPr sz="1400" spc="-225" dirty="0">
                <a:latin typeface="DejaVu Sans"/>
                <a:cs typeface="DejaVu Sans"/>
              </a:rPr>
              <a:t>management </a:t>
            </a:r>
            <a:r>
              <a:rPr sz="1400" spc="-150" dirty="0">
                <a:latin typeface="DejaVu Sans"/>
                <a:cs typeface="DejaVu Sans"/>
              </a:rPr>
              <a:t>console, </a:t>
            </a:r>
            <a:r>
              <a:rPr sz="1400" spc="-140" dirty="0">
                <a:latin typeface="DejaVu Sans"/>
                <a:cs typeface="DejaVu Sans"/>
              </a:rPr>
              <a:t>from </a:t>
            </a:r>
            <a:r>
              <a:rPr sz="1400" spc="-195" dirty="0">
                <a:latin typeface="DejaVu Sans"/>
                <a:cs typeface="DejaVu Sans"/>
              </a:rPr>
              <a:t>the </a:t>
            </a:r>
            <a:r>
              <a:rPr sz="1400" spc="-160" dirty="0">
                <a:latin typeface="DejaVu Sans"/>
                <a:cs typeface="DejaVu Sans"/>
              </a:rPr>
              <a:t>console </a:t>
            </a:r>
            <a:r>
              <a:rPr sz="1400" spc="-220" dirty="0">
                <a:latin typeface="DejaVu Sans"/>
                <a:cs typeface="DejaVu Sans"/>
              </a:rPr>
              <a:t>home </a:t>
            </a:r>
            <a:r>
              <a:rPr sz="1400" spc="-185" dirty="0">
                <a:latin typeface="DejaVu Sans"/>
                <a:cs typeface="DejaVu Sans"/>
              </a:rPr>
              <a:t>choose  </a:t>
            </a:r>
            <a:r>
              <a:rPr sz="1400" spc="-125" dirty="0">
                <a:latin typeface="DejaVu Sans"/>
                <a:cs typeface="DejaVu Sans"/>
              </a:rPr>
              <a:t>CloudFront </a:t>
            </a:r>
            <a:r>
              <a:rPr sz="1400" spc="-185" dirty="0">
                <a:latin typeface="DejaVu Sans"/>
                <a:cs typeface="DejaVu Sans"/>
              </a:rPr>
              <a:t>under </a:t>
            </a:r>
            <a:r>
              <a:rPr sz="1400" spc="-175" dirty="0">
                <a:latin typeface="DejaVu Sans"/>
                <a:cs typeface="DejaVu Sans"/>
              </a:rPr>
              <a:t>Storage </a:t>
            </a:r>
            <a:r>
              <a:rPr sz="1400" dirty="0">
                <a:latin typeface="DejaVu Sans"/>
                <a:cs typeface="DejaVu Sans"/>
              </a:rPr>
              <a:t>&amp; </a:t>
            </a:r>
            <a:r>
              <a:rPr sz="1400" spc="-170" dirty="0">
                <a:latin typeface="DejaVu Sans"/>
                <a:cs typeface="DejaVu Sans"/>
              </a:rPr>
              <a:t>Content</a:t>
            </a:r>
            <a:r>
              <a:rPr sz="1400" spc="-250" dirty="0">
                <a:latin typeface="DejaVu Sans"/>
                <a:cs typeface="DejaVu Sans"/>
              </a:rPr>
              <a:t> </a:t>
            </a:r>
            <a:r>
              <a:rPr sz="1400" spc="-120" dirty="0">
                <a:latin typeface="DejaVu Sans"/>
                <a:cs typeface="DejaVu Sans"/>
              </a:rPr>
              <a:t>Delivery.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369431"/>
            <a:ext cx="39319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65" dirty="0">
                <a:latin typeface="DejaVu Sans"/>
                <a:cs typeface="DejaVu Sans"/>
              </a:rPr>
              <a:t>Choose </a:t>
            </a:r>
            <a:r>
              <a:rPr sz="1400" spc="-175" dirty="0">
                <a:latin typeface="DejaVu Sans"/>
                <a:cs typeface="DejaVu Sans"/>
              </a:rPr>
              <a:t>Create </a:t>
            </a:r>
            <a:r>
              <a:rPr sz="1400" spc="-125" dirty="0">
                <a:latin typeface="DejaVu Sans"/>
                <a:cs typeface="DejaVu Sans"/>
              </a:rPr>
              <a:t>Distribution </a:t>
            </a:r>
            <a:r>
              <a:rPr sz="1400" spc="-180" dirty="0">
                <a:latin typeface="DejaVu Sans"/>
                <a:cs typeface="DejaVu Sans"/>
              </a:rPr>
              <a:t>button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195" dirty="0">
                <a:latin typeface="DejaVu Sans"/>
                <a:cs typeface="DejaVu Sans"/>
              </a:rPr>
              <a:t>create </a:t>
            </a:r>
            <a:r>
              <a:rPr sz="1400" spc="-235" dirty="0">
                <a:latin typeface="DejaVu Sans"/>
                <a:cs typeface="DejaVu Sans"/>
              </a:rPr>
              <a:t>a </a:t>
            </a:r>
            <a:r>
              <a:rPr sz="1400" spc="-185" dirty="0">
                <a:latin typeface="DejaVu Sans"/>
                <a:cs typeface="DejaVu Sans"/>
              </a:rPr>
              <a:t>new</a:t>
            </a:r>
            <a:r>
              <a:rPr sz="1400" spc="45" dirty="0">
                <a:latin typeface="DejaVu Sans"/>
                <a:cs typeface="DejaVu Sans"/>
              </a:rPr>
              <a:t> </a:t>
            </a:r>
            <a:r>
              <a:rPr sz="1400" spc="-175" dirty="0">
                <a:latin typeface="DejaVu Sans"/>
                <a:cs typeface="DejaVu Sans"/>
              </a:rPr>
              <a:t>one.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57350"/>
            <a:ext cx="5981700" cy="321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324600"/>
            <a:ext cx="59817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291590"/>
            <a:ext cx="48342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40" dirty="0">
                <a:latin typeface="DejaVu Sans"/>
                <a:cs typeface="DejaVu Sans"/>
              </a:rPr>
              <a:t>From </a:t>
            </a:r>
            <a:r>
              <a:rPr sz="1350" spc="-190" dirty="0">
                <a:latin typeface="DejaVu Sans"/>
                <a:cs typeface="DejaVu Sans"/>
              </a:rPr>
              <a:t>the </a:t>
            </a:r>
            <a:r>
              <a:rPr sz="1350" spc="-160" dirty="0">
                <a:latin typeface="DejaVu Sans"/>
                <a:cs typeface="DejaVu Sans"/>
              </a:rPr>
              <a:t>select </a:t>
            </a:r>
            <a:r>
              <a:rPr sz="1350" spc="-130" dirty="0">
                <a:latin typeface="DejaVu Sans"/>
                <a:cs typeface="DejaVu Sans"/>
              </a:rPr>
              <a:t>delivery </a:t>
            </a:r>
            <a:r>
              <a:rPr sz="1350" spc="-200" dirty="0">
                <a:latin typeface="DejaVu Sans"/>
                <a:cs typeface="DejaVu Sans"/>
              </a:rPr>
              <a:t>method </a:t>
            </a:r>
            <a:r>
              <a:rPr sz="1350" spc="-185" dirty="0">
                <a:latin typeface="DejaVu Sans"/>
                <a:cs typeface="DejaVu Sans"/>
              </a:rPr>
              <a:t>page, </a:t>
            </a:r>
            <a:r>
              <a:rPr sz="1350" spc="-180" dirty="0">
                <a:latin typeface="DejaVu Sans"/>
                <a:cs typeface="DejaVu Sans"/>
              </a:rPr>
              <a:t>choose </a:t>
            </a:r>
            <a:r>
              <a:rPr sz="1350" spc="-150" dirty="0">
                <a:latin typeface="DejaVu Sans"/>
                <a:cs typeface="DejaVu Sans"/>
              </a:rPr>
              <a:t>Get </a:t>
            </a:r>
            <a:r>
              <a:rPr sz="1350" spc="-170" dirty="0">
                <a:latin typeface="DejaVu Sans"/>
                <a:cs typeface="DejaVu Sans"/>
              </a:rPr>
              <a:t>Started </a:t>
            </a:r>
            <a:r>
              <a:rPr sz="1350" spc="-180" dirty="0">
                <a:latin typeface="DejaVu Sans"/>
                <a:cs typeface="DejaVu Sans"/>
              </a:rPr>
              <a:t>under</a:t>
            </a:r>
            <a:r>
              <a:rPr sz="1350" spc="-135" dirty="0">
                <a:latin typeface="DejaVu Sans"/>
                <a:cs typeface="DejaVu Sans"/>
              </a:rPr>
              <a:t> </a:t>
            </a:r>
            <a:r>
              <a:rPr sz="1350" spc="-145" dirty="0">
                <a:latin typeface="DejaVu Sans"/>
                <a:cs typeface="DejaVu Sans"/>
              </a:rPr>
              <a:t>Web.</a:t>
            </a:r>
            <a:endParaRPr sz="135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096890"/>
            <a:ext cx="5497195" cy="852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0" dirty="0">
                <a:latin typeface="DejaVu Sans"/>
                <a:cs typeface="DejaVu Sans"/>
              </a:rPr>
              <a:t>Under </a:t>
            </a:r>
            <a:r>
              <a:rPr sz="1400" spc="-105" dirty="0">
                <a:latin typeface="DejaVu Sans"/>
                <a:cs typeface="DejaVu Sans"/>
              </a:rPr>
              <a:t>Origin </a:t>
            </a:r>
            <a:r>
              <a:rPr sz="1400" spc="-160" dirty="0">
                <a:latin typeface="DejaVu Sans"/>
                <a:cs typeface="DejaVu Sans"/>
              </a:rPr>
              <a:t>settings, </a:t>
            </a:r>
            <a:r>
              <a:rPr sz="1400" spc="-135" dirty="0">
                <a:latin typeface="DejaVu Sans"/>
                <a:cs typeface="DejaVu Sans"/>
              </a:rPr>
              <a:t>specify </a:t>
            </a:r>
            <a:r>
              <a:rPr sz="1400" spc="-100" dirty="0">
                <a:latin typeface="DejaVu Sans"/>
                <a:cs typeface="DejaVu Sans"/>
              </a:rPr>
              <a:t>Origin </a:t>
            </a:r>
            <a:r>
              <a:rPr sz="1400" spc="-160" dirty="0">
                <a:latin typeface="DejaVu Sans"/>
                <a:cs typeface="DejaVu Sans"/>
              </a:rPr>
              <a:t>Domain</a:t>
            </a:r>
            <a:r>
              <a:rPr sz="1400" spc="50" dirty="0">
                <a:latin typeface="DejaVu Sans"/>
                <a:cs typeface="DejaVu Sans"/>
              </a:rPr>
              <a:t> </a:t>
            </a:r>
            <a:r>
              <a:rPr sz="1400" spc="-210" dirty="0">
                <a:latin typeface="DejaVu Sans"/>
                <a:cs typeface="DejaVu Sans"/>
              </a:rPr>
              <a:t>name.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6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400" spc="-150" dirty="0">
                <a:latin typeface="DejaVu Sans"/>
                <a:cs typeface="DejaVu Sans"/>
              </a:rPr>
              <a:t>Under </a:t>
            </a:r>
            <a:r>
              <a:rPr sz="1400" spc="-135" dirty="0">
                <a:latin typeface="DejaVu Sans"/>
                <a:cs typeface="DejaVu Sans"/>
              </a:rPr>
              <a:t>Default </a:t>
            </a:r>
            <a:r>
              <a:rPr sz="1400" spc="-200" dirty="0">
                <a:latin typeface="DejaVu Sans"/>
                <a:cs typeface="DejaVu Sans"/>
              </a:rPr>
              <a:t>cache </a:t>
            </a:r>
            <a:r>
              <a:rPr sz="1400" spc="-160" dirty="0">
                <a:latin typeface="DejaVu Sans"/>
                <a:cs typeface="DejaVu Sans"/>
              </a:rPr>
              <a:t>behavior </a:t>
            </a:r>
            <a:r>
              <a:rPr sz="1400" spc="-170" dirty="0">
                <a:latin typeface="DejaVu Sans"/>
                <a:cs typeface="DejaVu Sans"/>
              </a:rPr>
              <a:t>settings </a:t>
            </a:r>
            <a:r>
              <a:rPr sz="1400" spc="-110" dirty="0">
                <a:latin typeface="DejaVu Sans"/>
                <a:cs typeface="DejaVu Sans"/>
              </a:rPr>
              <a:t>left </a:t>
            </a:r>
            <a:r>
              <a:rPr sz="1400" spc="-80" dirty="0">
                <a:latin typeface="DejaVu Sans"/>
                <a:cs typeface="DejaVu Sans"/>
              </a:rPr>
              <a:t>all </a:t>
            </a:r>
            <a:r>
              <a:rPr sz="1400" spc="-220" dirty="0">
                <a:latin typeface="DejaVu Sans"/>
                <a:cs typeface="DejaVu Sans"/>
              </a:rPr>
              <a:t>as </a:t>
            </a:r>
            <a:r>
              <a:rPr sz="1400" spc="-160" dirty="0">
                <a:latin typeface="DejaVu Sans"/>
                <a:cs typeface="DejaVu Sans"/>
              </a:rPr>
              <a:t>defaults </a:t>
            </a:r>
            <a:r>
              <a:rPr sz="1400" spc="-45" dirty="0">
                <a:latin typeface="DejaVu Sans"/>
                <a:cs typeface="DejaVu Sans"/>
              </a:rPr>
              <a:t>till </a:t>
            </a:r>
            <a:r>
              <a:rPr sz="1400" spc="-140" dirty="0">
                <a:latin typeface="DejaVu Sans"/>
                <a:cs typeface="DejaVu Sans"/>
              </a:rPr>
              <a:t>Object</a:t>
            </a:r>
            <a:r>
              <a:rPr sz="1400" spc="-30" dirty="0">
                <a:latin typeface="DejaVu Sans"/>
                <a:cs typeface="DejaVu Sans"/>
              </a:rPr>
              <a:t> </a:t>
            </a:r>
            <a:r>
              <a:rPr sz="1400" spc="-140" dirty="0">
                <a:latin typeface="DejaVu Sans"/>
                <a:cs typeface="DejaVu Sans"/>
              </a:rPr>
              <a:t>Caching.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991486"/>
            <a:ext cx="5981700" cy="4323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2148206"/>
            <a:ext cx="5340985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-635">
              <a:lnSpc>
                <a:spcPts val="1570"/>
              </a:lnSpc>
              <a:spcBef>
                <a:spcPts val="245"/>
              </a:spcBef>
            </a:pPr>
            <a:r>
              <a:rPr sz="1400" spc="-150" dirty="0">
                <a:latin typeface="DejaVu Sans"/>
                <a:cs typeface="DejaVu Sans"/>
              </a:rPr>
              <a:t>Under </a:t>
            </a:r>
            <a:r>
              <a:rPr sz="1400" spc="-145" dirty="0">
                <a:latin typeface="DejaVu Sans"/>
                <a:cs typeface="DejaVu Sans"/>
              </a:rPr>
              <a:t>Object Caching, </a:t>
            </a:r>
            <a:r>
              <a:rPr sz="1400" spc="-15" dirty="0">
                <a:latin typeface="DejaVu Sans"/>
                <a:cs typeface="DejaVu Sans"/>
              </a:rPr>
              <a:t>if </a:t>
            </a:r>
            <a:r>
              <a:rPr sz="1400" spc="-165" dirty="0">
                <a:latin typeface="DejaVu Sans"/>
                <a:cs typeface="DejaVu Sans"/>
              </a:rPr>
              <a:t>you </a:t>
            </a:r>
            <a:r>
              <a:rPr sz="1400" spc="-185" dirty="0">
                <a:latin typeface="DejaVu Sans"/>
                <a:cs typeface="DejaVu Sans"/>
              </a:rPr>
              <a:t>want </a:t>
            </a:r>
            <a:r>
              <a:rPr sz="1400" spc="-165" dirty="0">
                <a:latin typeface="DejaVu Sans"/>
                <a:cs typeface="DejaVu Sans"/>
              </a:rPr>
              <a:t>to </a:t>
            </a:r>
            <a:r>
              <a:rPr sz="1400" spc="-204" dirty="0">
                <a:latin typeface="DejaVu Sans"/>
                <a:cs typeface="DejaVu Sans"/>
              </a:rPr>
              <a:t>change </a:t>
            </a:r>
            <a:r>
              <a:rPr sz="1400" spc="-185" dirty="0">
                <a:latin typeface="DejaVu Sans"/>
                <a:cs typeface="DejaVu Sans"/>
              </a:rPr>
              <a:t>choose </a:t>
            </a:r>
            <a:r>
              <a:rPr sz="1400" spc="-165" dirty="0">
                <a:latin typeface="DejaVu Sans"/>
                <a:cs typeface="DejaVu Sans"/>
              </a:rPr>
              <a:t>Custom, </a:t>
            </a:r>
            <a:r>
              <a:rPr sz="1400" spc="-195" dirty="0">
                <a:latin typeface="DejaVu Sans"/>
                <a:cs typeface="DejaVu Sans"/>
              </a:rPr>
              <a:t>then </a:t>
            </a:r>
            <a:r>
              <a:rPr sz="1400" spc="-135" dirty="0">
                <a:latin typeface="DejaVu Sans"/>
                <a:cs typeface="DejaVu Sans"/>
              </a:rPr>
              <a:t>specify  </a:t>
            </a:r>
            <a:r>
              <a:rPr sz="1400" spc="-130" dirty="0">
                <a:latin typeface="DejaVu Sans"/>
                <a:cs typeface="DejaVu Sans"/>
              </a:rPr>
              <a:t>Minimum, </a:t>
            </a:r>
            <a:r>
              <a:rPr sz="1400" spc="-200" dirty="0">
                <a:latin typeface="DejaVu Sans"/>
                <a:cs typeface="DejaVu Sans"/>
              </a:rPr>
              <a:t>maximum </a:t>
            </a:r>
            <a:r>
              <a:rPr sz="1400" spc="-204" dirty="0">
                <a:latin typeface="DejaVu Sans"/>
                <a:cs typeface="DejaVu Sans"/>
              </a:rPr>
              <a:t>and </a:t>
            </a:r>
            <a:r>
              <a:rPr sz="1400" spc="-135" dirty="0">
                <a:latin typeface="DejaVu Sans"/>
                <a:cs typeface="DejaVu Sans"/>
              </a:rPr>
              <a:t>Default </a:t>
            </a:r>
            <a:r>
              <a:rPr sz="1400" spc="-5" dirty="0">
                <a:latin typeface="DejaVu Sans"/>
                <a:cs typeface="DejaVu Sans"/>
              </a:rPr>
              <a:t>TTL</a:t>
            </a:r>
            <a:r>
              <a:rPr sz="1400" spc="-265" dirty="0">
                <a:latin typeface="DejaVu Sans"/>
                <a:cs typeface="DejaVu Sans"/>
              </a:rPr>
              <a:t> </a:t>
            </a:r>
            <a:r>
              <a:rPr sz="1400" spc="-155" dirty="0">
                <a:latin typeface="DejaVu Sans"/>
                <a:cs typeface="DejaVu Sans"/>
              </a:rPr>
              <a:t>values.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291310"/>
            <a:ext cx="5981700" cy="3508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858000"/>
            <a:ext cx="59817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76299"/>
            <a:ext cx="5904865" cy="6419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590"/>
              </a:lnSpc>
              <a:spcBef>
                <a:spcPts val="229"/>
              </a:spcBef>
            </a:pPr>
            <a:r>
              <a:rPr sz="1400" spc="-150" dirty="0">
                <a:latin typeface="DejaVu Sans"/>
                <a:cs typeface="DejaVu Sans"/>
              </a:rPr>
              <a:t>Under </a:t>
            </a:r>
            <a:r>
              <a:rPr sz="1400" spc="-125" dirty="0">
                <a:latin typeface="DejaVu Sans"/>
                <a:cs typeface="DejaVu Sans"/>
              </a:rPr>
              <a:t>Distribution </a:t>
            </a:r>
            <a:r>
              <a:rPr sz="1400" spc="-155" dirty="0">
                <a:latin typeface="DejaVu Sans"/>
                <a:cs typeface="DejaVu Sans"/>
              </a:rPr>
              <a:t>Settings, </a:t>
            </a:r>
            <a:r>
              <a:rPr sz="1400" spc="-140" dirty="0">
                <a:latin typeface="DejaVu Sans"/>
                <a:cs typeface="DejaVu Sans"/>
              </a:rPr>
              <a:t>from </a:t>
            </a:r>
            <a:r>
              <a:rPr sz="1400" spc="-114" dirty="0">
                <a:latin typeface="DejaVu Sans"/>
                <a:cs typeface="DejaVu Sans"/>
              </a:rPr>
              <a:t>Price </a:t>
            </a:r>
            <a:r>
              <a:rPr sz="1400" spc="-150" dirty="0">
                <a:latin typeface="DejaVu Sans"/>
                <a:cs typeface="DejaVu Sans"/>
              </a:rPr>
              <a:t>class </a:t>
            </a:r>
            <a:r>
              <a:rPr sz="1400" spc="-165" dirty="0">
                <a:latin typeface="DejaVu Sans"/>
                <a:cs typeface="DejaVu Sans"/>
              </a:rPr>
              <a:t>drop </a:t>
            </a:r>
            <a:r>
              <a:rPr sz="1400" spc="-170" dirty="0">
                <a:latin typeface="DejaVu Sans"/>
                <a:cs typeface="DejaVu Sans"/>
              </a:rPr>
              <a:t>down </a:t>
            </a:r>
            <a:r>
              <a:rPr sz="1400" spc="-90" dirty="0">
                <a:latin typeface="DejaVu Sans"/>
                <a:cs typeface="DejaVu Sans"/>
              </a:rPr>
              <a:t>list </a:t>
            </a:r>
            <a:r>
              <a:rPr sz="1400" spc="-185" dirty="0">
                <a:latin typeface="DejaVu Sans"/>
                <a:cs typeface="DejaVu Sans"/>
              </a:rPr>
              <a:t>choose </a:t>
            </a:r>
            <a:r>
              <a:rPr sz="1400" spc="-200" dirty="0">
                <a:latin typeface="DejaVu Sans"/>
                <a:cs typeface="DejaVu Sans"/>
              </a:rPr>
              <a:t>one </a:t>
            </a:r>
            <a:r>
              <a:rPr sz="1400" spc="-90" dirty="0">
                <a:latin typeface="DejaVu Sans"/>
                <a:cs typeface="DejaVu Sans"/>
              </a:rPr>
              <a:t>of </a:t>
            </a:r>
            <a:r>
              <a:rPr sz="1400" spc="-195" dirty="0">
                <a:latin typeface="DejaVu Sans"/>
                <a:cs typeface="DejaVu Sans"/>
              </a:rPr>
              <a:t>the  </a:t>
            </a:r>
            <a:r>
              <a:rPr sz="1400" spc="-145" dirty="0">
                <a:latin typeface="DejaVu Sans"/>
                <a:cs typeface="DejaVu Sans"/>
              </a:rPr>
              <a:t>option </a:t>
            </a:r>
            <a:r>
              <a:rPr sz="1400" spc="-140" dirty="0">
                <a:latin typeface="DejaVu Sans"/>
                <a:cs typeface="DejaVu Sans"/>
              </a:rPr>
              <a:t>which </a:t>
            </a:r>
            <a:r>
              <a:rPr sz="1400" spc="-150" dirty="0">
                <a:latin typeface="DejaVu Sans"/>
                <a:cs typeface="DejaVu Sans"/>
              </a:rPr>
              <a:t>suits </a:t>
            </a:r>
            <a:r>
              <a:rPr sz="1400" spc="-190" dirty="0">
                <a:latin typeface="DejaVu Sans"/>
                <a:cs typeface="DejaVu Sans"/>
              </a:rPr>
              <a:t>better </a:t>
            </a:r>
            <a:r>
              <a:rPr sz="1400" spc="-100" dirty="0">
                <a:latin typeface="DejaVu Sans"/>
                <a:cs typeface="DejaVu Sans"/>
              </a:rPr>
              <a:t>for </a:t>
            </a:r>
            <a:r>
              <a:rPr sz="1400" spc="-150" dirty="0">
                <a:latin typeface="DejaVu Sans"/>
                <a:cs typeface="DejaVu Sans"/>
              </a:rPr>
              <a:t>your </a:t>
            </a:r>
            <a:r>
              <a:rPr sz="1400" spc="-140" dirty="0">
                <a:latin typeface="DejaVu Sans"/>
                <a:cs typeface="DejaVu Sans"/>
              </a:rPr>
              <a:t>application. </a:t>
            </a:r>
            <a:r>
              <a:rPr sz="1400" spc="-160" dirty="0">
                <a:latin typeface="DejaVu Sans"/>
                <a:cs typeface="DejaVu Sans"/>
              </a:rPr>
              <a:t>Then </a:t>
            </a:r>
            <a:r>
              <a:rPr sz="1400" spc="-185" dirty="0">
                <a:latin typeface="DejaVu Sans"/>
                <a:cs typeface="DejaVu Sans"/>
              </a:rPr>
              <a:t>under </a:t>
            </a:r>
            <a:r>
              <a:rPr sz="1400" spc="-75" dirty="0">
                <a:latin typeface="DejaVu Sans"/>
                <a:cs typeface="DejaVu Sans"/>
              </a:rPr>
              <a:t>SSL </a:t>
            </a:r>
            <a:r>
              <a:rPr sz="1400" spc="-125" dirty="0">
                <a:latin typeface="DejaVu Sans"/>
                <a:cs typeface="DejaVu Sans"/>
              </a:rPr>
              <a:t>Certificate, </a:t>
            </a:r>
            <a:r>
              <a:rPr sz="1400" spc="-180" dirty="0">
                <a:latin typeface="DejaVu Sans"/>
                <a:cs typeface="DejaVu Sans"/>
              </a:rPr>
              <a:t>go </a:t>
            </a:r>
            <a:r>
              <a:rPr sz="1400" spc="-125" dirty="0">
                <a:latin typeface="DejaVu Sans"/>
                <a:cs typeface="DejaVu Sans"/>
              </a:rPr>
              <a:t>with  </a:t>
            </a:r>
            <a:r>
              <a:rPr sz="1400" spc="-150" dirty="0">
                <a:latin typeface="DejaVu Sans"/>
                <a:cs typeface="DejaVu Sans"/>
              </a:rPr>
              <a:t>defaults.</a:t>
            </a:r>
            <a:endParaRPr sz="140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014948"/>
            <a:ext cx="5720715" cy="6451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155" dirty="0">
                <a:latin typeface="DejaVu Sans"/>
                <a:cs typeface="DejaVu Sans"/>
              </a:rPr>
              <a:t>Then </a:t>
            </a:r>
            <a:r>
              <a:rPr sz="1400" spc="-135" dirty="0">
                <a:latin typeface="DejaVu Sans"/>
                <a:cs typeface="DejaVu Sans"/>
              </a:rPr>
              <a:t>specify </a:t>
            </a:r>
            <a:r>
              <a:rPr sz="1400" spc="-130" dirty="0">
                <a:latin typeface="DejaVu Sans"/>
                <a:cs typeface="DejaVu Sans"/>
              </a:rPr>
              <a:t>Default </a:t>
            </a:r>
            <a:r>
              <a:rPr sz="1400" spc="-150" dirty="0">
                <a:latin typeface="DejaVu Sans"/>
                <a:cs typeface="DejaVu Sans"/>
              </a:rPr>
              <a:t>root </a:t>
            </a:r>
            <a:r>
              <a:rPr sz="1400" spc="-155" dirty="0">
                <a:latin typeface="DejaVu Sans"/>
                <a:cs typeface="DejaVu Sans"/>
              </a:rPr>
              <a:t>object </a:t>
            </a:r>
            <a:r>
              <a:rPr sz="1400" spc="-135" dirty="0">
                <a:latin typeface="DejaVu Sans"/>
                <a:cs typeface="DejaVu Sans"/>
              </a:rPr>
              <a:t>or </a:t>
            </a:r>
            <a:r>
              <a:rPr sz="1400" spc="-175" dirty="0">
                <a:latin typeface="DejaVu Sans"/>
                <a:cs typeface="DejaVu Sans"/>
              </a:rPr>
              <a:t>leave </a:t>
            </a:r>
            <a:r>
              <a:rPr sz="1400" spc="-140" dirty="0">
                <a:latin typeface="DejaVu Sans"/>
                <a:cs typeface="DejaVu Sans"/>
              </a:rPr>
              <a:t>blank, </a:t>
            </a:r>
            <a:r>
              <a:rPr sz="1400" spc="-135" dirty="0">
                <a:latin typeface="DejaVu Sans"/>
                <a:cs typeface="DejaVu Sans"/>
              </a:rPr>
              <a:t>specify </a:t>
            </a:r>
            <a:r>
              <a:rPr sz="1400" spc="-130" dirty="0">
                <a:latin typeface="DejaVu Sans"/>
                <a:cs typeface="DejaVu Sans"/>
              </a:rPr>
              <a:t>logging </a:t>
            </a:r>
            <a:r>
              <a:rPr sz="1400" spc="-155" dirty="0">
                <a:latin typeface="DejaVu Sans"/>
                <a:cs typeface="DejaVu Sans"/>
              </a:rPr>
              <a:t>should </a:t>
            </a:r>
            <a:r>
              <a:rPr sz="1400" spc="-220" dirty="0">
                <a:latin typeface="DejaVu Sans"/>
                <a:cs typeface="DejaVu Sans"/>
              </a:rPr>
              <a:t>be </a:t>
            </a:r>
            <a:r>
              <a:rPr sz="1400" spc="-175" dirty="0">
                <a:latin typeface="DejaVu Sans"/>
                <a:cs typeface="DejaVu Sans"/>
              </a:rPr>
              <a:t>on </a:t>
            </a:r>
            <a:r>
              <a:rPr sz="1400" spc="-135" dirty="0">
                <a:latin typeface="DejaVu Sans"/>
                <a:cs typeface="DejaVu Sans"/>
              </a:rPr>
              <a:t>or  </a:t>
            </a:r>
            <a:r>
              <a:rPr sz="1400" spc="-75" dirty="0">
                <a:latin typeface="DejaVu Sans"/>
                <a:cs typeface="DejaVu Sans"/>
              </a:rPr>
              <a:t>off.</a:t>
            </a:r>
            <a:endParaRPr sz="1400">
              <a:latin typeface="DejaVu Sans"/>
              <a:cs typeface="DejaVu Sans"/>
            </a:endParaRPr>
          </a:p>
          <a:p>
            <a:pPr marL="12700">
              <a:lnSpc>
                <a:spcPts val="1590"/>
              </a:lnSpc>
            </a:pPr>
            <a:r>
              <a:rPr sz="1400" spc="-155" dirty="0">
                <a:latin typeface="DejaVu Sans"/>
                <a:cs typeface="DejaVu Sans"/>
              </a:rPr>
              <a:t>Then </a:t>
            </a:r>
            <a:r>
              <a:rPr sz="1400" spc="-185" dirty="0">
                <a:latin typeface="DejaVu Sans"/>
                <a:cs typeface="DejaVu Sans"/>
              </a:rPr>
              <a:t>choose </a:t>
            </a:r>
            <a:r>
              <a:rPr sz="1400" spc="-175" dirty="0">
                <a:latin typeface="DejaVu Sans"/>
                <a:cs typeface="DejaVu Sans"/>
              </a:rPr>
              <a:t>Create </a:t>
            </a:r>
            <a:r>
              <a:rPr sz="1400" spc="-125" dirty="0">
                <a:latin typeface="DejaVu Sans"/>
                <a:cs typeface="DejaVu Sans"/>
              </a:rPr>
              <a:t>Distribution </a:t>
            </a:r>
            <a:r>
              <a:rPr sz="1400" spc="-180" dirty="0">
                <a:latin typeface="DejaVu Sans"/>
                <a:cs typeface="DejaVu Sans"/>
              </a:rPr>
              <a:t>button </a:t>
            </a:r>
            <a:r>
              <a:rPr sz="1400" spc="-165" dirty="0">
                <a:latin typeface="DejaVu Sans"/>
                <a:cs typeface="DejaVu Sans"/>
              </a:rPr>
              <a:t>to</a:t>
            </a:r>
            <a:r>
              <a:rPr sz="1400" spc="-20" dirty="0">
                <a:latin typeface="DejaVu Sans"/>
                <a:cs typeface="DejaVu Sans"/>
              </a:rPr>
              <a:t> </a:t>
            </a:r>
            <a:r>
              <a:rPr sz="1400" spc="-175" dirty="0">
                <a:latin typeface="DejaVu Sans"/>
                <a:cs typeface="DejaVu Sans"/>
              </a:rPr>
              <a:t>create.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017776"/>
            <a:ext cx="5981700" cy="1436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4273296"/>
            <a:ext cx="5981700" cy="1071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5958840"/>
            <a:ext cx="5981700" cy="3489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1579372"/>
            <a:ext cx="4867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5" dirty="0">
                <a:latin typeface="DejaVu Sans"/>
                <a:cs typeface="DejaVu Sans"/>
              </a:rPr>
              <a:t>Distribution </a:t>
            </a:r>
            <a:r>
              <a:rPr sz="1400" spc="-40" dirty="0">
                <a:latin typeface="DejaVu Sans"/>
                <a:cs typeface="DejaVu Sans"/>
              </a:rPr>
              <a:t>will </a:t>
            </a:r>
            <a:r>
              <a:rPr sz="1400" spc="-175" dirty="0">
                <a:latin typeface="DejaVu Sans"/>
                <a:cs typeface="DejaVu Sans"/>
              </a:rPr>
              <a:t>start </a:t>
            </a:r>
            <a:r>
              <a:rPr sz="1400" spc="-155" dirty="0">
                <a:latin typeface="DejaVu Sans"/>
                <a:cs typeface="DejaVu Sans"/>
              </a:rPr>
              <a:t>creating, </a:t>
            </a:r>
            <a:r>
              <a:rPr sz="1400" spc="-165" dirty="0">
                <a:latin typeface="DejaVu Sans"/>
                <a:cs typeface="DejaVu Sans"/>
              </a:rPr>
              <a:t>you </a:t>
            </a:r>
            <a:r>
              <a:rPr sz="1400" spc="-195" dirty="0">
                <a:latin typeface="DejaVu Sans"/>
                <a:cs typeface="DejaVu Sans"/>
              </a:rPr>
              <a:t>can </a:t>
            </a:r>
            <a:r>
              <a:rPr sz="1400" spc="-225" dirty="0">
                <a:latin typeface="DejaVu Sans"/>
                <a:cs typeface="DejaVu Sans"/>
              </a:rPr>
              <a:t>see </a:t>
            </a:r>
            <a:r>
              <a:rPr sz="1400" spc="-195" dirty="0">
                <a:latin typeface="DejaVu Sans"/>
                <a:cs typeface="DejaVu Sans"/>
              </a:rPr>
              <a:t>the </a:t>
            </a:r>
            <a:r>
              <a:rPr sz="1400" spc="-190" dirty="0">
                <a:latin typeface="DejaVu Sans"/>
                <a:cs typeface="DejaVu Sans"/>
              </a:rPr>
              <a:t>status </a:t>
            </a:r>
            <a:r>
              <a:rPr sz="1400" spc="-220" dirty="0">
                <a:latin typeface="DejaVu Sans"/>
                <a:cs typeface="DejaVu Sans"/>
              </a:rPr>
              <a:t>as </a:t>
            </a:r>
            <a:r>
              <a:rPr sz="1400" spc="-100" dirty="0">
                <a:latin typeface="DejaVu Sans"/>
                <a:cs typeface="DejaVu Sans"/>
              </a:rPr>
              <a:t>in</a:t>
            </a:r>
            <a:r>
              <a:rPr sz="1400" spc="-270" dirty="0">
                <a:latin typeface="DejaVu Sans"/>
                <a:cs typeface="DejaVu Sans"/>
              </a:rPr>
              <a:t> </a:t>
            </a:r>
            <a:r>
              <a:rPr sz="1400" spc="-165" dirty="0">
                <a:latin typeface="DejaVu Sans"/>
                <a:cs typeface="DejaVu Sans"/>
              </a:rPr>
              <a:t>progress.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835528"/>
            <a:ext cx="2174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0" dirty="0">
                <a:latin typeface="DejaVu Sans"/>
                <a:cs typeface="DejaVu Sans"/>
              </a:rPr>
              <a:t>Once </a:t>
            </a:r>
            <a:r>
              <a:rPr sz="1400" spc="-150" dirty="0">
                <a:latin typeface="DejaVu Sans"/>
                <a:cs typeface="DejaVu Sans"/>
              </a:rPr>
              <a:t>completion, </a:t>
            </a:r>
            <a:r>
              <a:rPr sz="1400" spc="-85" dirty="0">
                <a:latin typeface="DejaVu Sans"/>
                <a:cs typeface="DejaVu Sans"/>
              </a:rPr>
              <a:t>click </a:t>
            </a:r>
            <a:r>
              <a:rPr sz="1400" spc="-175" dirty="0">
                <a:latin typeface="DejaVu Sans"/>
                <a:cs typeface="DejaVu Sans"/>
              </a:rPr>
              <a:t>on</a:t>
            </a:r>
            <a:r>
              <a:rPr sz="1400" spc="-35" dirty="0">
                <a:latin typeface="DejaVu Sans"/>
                <a:cs typeface="DejaVu Sans"/>
              </a:rPr>
              <a:t> </a:t>
            </a:r>
            <a:r>
              <a:rPr sz="1400" spc="-50" dirty="0">
                <a:latin typeface="DejaVu Sans"/>
                <a:cs typeface="DejaVu Sans"/>
              </a:rPr>
              <a:t>ID.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710" y="5527167"/>
            <a:ext cx="48164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90" dirty="0">
                <a:latin typeface="DejaVu Sans"/>
                <a:cs typeface="DejaVu Sans"/>
              </a:rPr>
              <a:t>You </a:t>
            </a:r>
            <a:r>
              <a:rPr sz="1350" spc="-190" dirty="0">
                <a:latin typeface="DejaVu Sans"/>
                <a:cs typeface="DejaVu Sans"/>
              </a:rPr>
              <a:t>can </a:t>
            </a:r>
            <a:r>
              <a:rPr sz="1350" spc="-215" dirty="0">
                <a:latin typeface="DejaVu Sans"/>
                <a:cs typeface="DejaVu Sans"/>
              </a:rPr>
              <a:t>see </a:t>
            </a:r>
            <a:r>
              <a:rPr sz="1350" spc="-195" dirty="0">
                <a:latin typeface="DejaVu Sans"/>
                <a:cs typeface="DejaVu Sans"/>
              </a:rPr>
              <a:t>the </a:t>
            </a:r>
            <a:r>
              <a:rPr sz="1350" spc="-175" dirty="0">
                <a:latin typeface="DejaVu Sans"/>
                <a:cs typeface="DejaVu Sans"/>
              </a:rPr>
              <a:t>domain </a:t>
            </a:r>
            <a:r>
              <a:rPr sz="1350" spc="-90" dirty="0">
                <a:latin typeface="DejaVu Sans"/>
                <a:cs typeface="DejaVu Sans"/>
              </a:rPr>
              <a:t>of </a:t>
            </a:r>
            <a:r>
              <a:rPr sz="1350" spc="-145" dirty="0">
                <a:latin typeface="DejaVu Sans"/>
                <a:cs typeface="DejaVu Sans"/>
              </a:rPr>
              <a:t>your </a:t>
            </a:r>
            <a:r>
              <a:rPr sz="1350" spc="-135" dirty="0">
                <a:latin typeface="DejaVu Sans"/>
                <a:cs typeface="DejaVu Sans"/>
              </a:rPr>
              <a:t>cloudfront </a:t>
            </a:r>
            <a:r>
              <a:rPr sz="1350" spc="-125" dirty="0">
                <a:latin typeface="DejaVu Sans"/>
                <a:cs typeface="DejaVu Sans"/>
              </a:rPr>
              <a:t>distribution </a:t>
            </a:r>
            <a:r>
              <a:rPr sz="1350" spc="-180" dirty="0">
                <a:latin typeface="DejaVu Sans"/>
                <a:cs typeface="DejaVu Sans"/>
              </a:rPr>
              <a:t>under</a:t>
            </a:r>
            <a:r>
              <a:rPr sz="1350" spc="-270" dirty="0">
                <a:latin typeface="DejaVu Sans"/>
                <a:cs typeface="DejaVu Sans"/>
              </a:rPr>
              <a:t> </a:t>
            </a:r>
            <a:r>
              <a:rPr sz="1350" spc="-160" dirty="0">
                <a:latin typeface="DejaVu Sans"/>
                <a:cs typeface="DejaVu Sans"/>
              </a:rPr>
              <a:t>general.</a:t>
            </a:r>
            <a:endParaRPr sz="13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759722"/>
            <a:ext cx="59817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558168"/>
            <a:ext cx="5884545" cy="1743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8322945"/>
            <a:ext cx="5981700" cy="1049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8412" y="1594751"/>
            <a:ext cx="533908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95" dirty="0">
                <a:latin typeface="DejaVu Sans"/>
                <a:cs typeface="DejaVu Sans"/>
              </a:rPr>
              <a:t>REMOVE </a:t>
            </a:r>
            <a:r>
              <a:rPr sz="2150" b="1" spc="-130" dirty="0">
                <a:latin typeface="DejaVu Sans"/>
                <a:cs typeface="DejaVu Sans"/>
              </a:rPr>
              <a:t>CLOUDFRONT</a:t>
            </a:r>
            <a:r>
              <a:rPr sz="2150" b="1" spc="-345" dirty="0">
                <a:latin typeface="DejaVu Sans"/>
                <a:cs typeface="DejaVu Sans"/>
              </a:rPr>
              <a:t> </a:t>
            </a:r>
            <a:r>
              <a:rPr sz="2150" b="1" spc="-130" dirty="0">
                <a:latin typeface="DejaVu Sans"/>
                <a:cs typeface="DejaVu Sans"/>
              </a:rPr>
              <a:t>DISTRIBUTION</a:t>
            </a:r>
            <a:endParaRPr sz="21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320175"/>
            <a:ext cx="5026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latin typeface="DejaVu Sans"/>
                <a:cs typeface="DejaVu Sans"/>
              </a:rPr>
              <a:t>To </a:t>
            </a:r>
            <a:r>
              <a:rPr sz="1400" spc="-195" dirty="0">
                <a:latin typeface="DejaVu Sans"/>
                <a:cs typeface="DejaVu Sans"/>
              </a:rPr>
              <a:t>remove the </a:t>
            </a:r>
            <a:r>
              <a:rPr sz="1400" spc="-130" dirty="0">
                <a:latin typeface="DejaVu Sans"/>
                <a:cs typeface="DejaVu Sans"/>
              </a:rPr>
              <a:t>distribution, </a:t>
            </a:r>
            <a:r>
              <a:rPr sz="1400" spc="-165" dirty="0">
                <a:latin typeface="DejaVu Sans"/>
                <a:cs typeface="DejaVu Sans"/>
              </a:rPr>
              <a:t>select </a:t>
            </a:r>
            <a:r>
              <a:rPr sz="1400" spc="-200" dirty="0">
                <a:latin typeface="DejaVu Sans"/>
                <a:cs typeface="DejaVu Sans"/>
              </a:rPr>
              <a:t>the </a:t>
            </a:r>
            <a:r>
              <a:rPr sz="1400" spc="-135" dirty="0">
                <a:latin typeface="DejaVu Sans"/>
                <a:cs typeface="DejaVu Sans"/>
              </a:rPr>
              <a:t>distribution </a:t>
            </a:r>
            <a:r>
              <a:rPr sz="1400" spc="-200" dirty="0">
                <a:latin typeface="DejaVu Sans"/>
                <a:cs typeface="DejaVu Sans"/>
              </a:rPr>
              <a:t>then </a:t>
            </a:r>
            <a:r>
              <a:rPr sz="1400" spc="-185" dirty="0">
                <a:latin typeface="DejaVu Sans"/>
                <a:cs typeface="DejaVu Sans"/>
              </a:rPr>
              <a:t>choose</a:t>
            </a:r>
            <a:r>
              <a:rPr sz="1400" spc="-265" dirty="0">
                <a:latin typeface="DejaVu Sans"/>
                <a:cs typeface="DejaVu Sans"/>
              </a:rPr>
              <a:t> </a:t>
            </a:r>
            <a:r>
              <a:rPr sz="1400" spc="-145" dirty="0">
                <a:latin typeface="DejaVu Sans"/>
                <a:cs typeface="DejaVu Sans"/>
              </a:rPr>
              <a:t>disable.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915928"/>
            <a:ext cx="2496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14" dirty="0">
                <a:latin typeface="DejaVu Sans"/>
                <a:cs typeface="DejaVu Sans"/>
              </a:rPr>
              <a:t>Confirm </a:t>
            </a:r>
            <a:r>
              <a:rPr sz="1400" spc="-195" dirty="0">
                <a:latin typeface="DejaVu Sans"/>
                <a:cs typeface="DejaVu Sans"/>
              </a:rPr>
              <a:t>the </a:t>
            </a:r>
            <a:r>
              <a:rPr sz="1400" spc="-135" dirty="0">
                <a:latin typeface="DejaVu Sans"/>
                <a:cs typeface="DejaVu Sans"/>
              </a:rPr>
              <a:t>disabling</a:t>
            </a:r>
            <a:r>
              <a:rPr sz="1400" spc="-290" dirty="0">
                <a:latin typeface="DejaVu Sans"/>
                <a:cs typeface="DejaVu Sans"/>
              </a:rPr>
              <a:t> </a:t>
            </a:r>
            <a:r>
              <a:rPr sz="1400" spc="-130" dirty="0">
                <a:latin typeface="DejaVu Sans"/>
                <a:cs typeface="DejaVu Sans"/>
              </a:rPr>
              <a:t>distribution.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246" y="7682242"/>
            <a:ext cx="4533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DejaVu Sans"/>
                <a:cs typeface="DejaVu Sans"/>
              </a:rPr>
              <a:t>It </a:t>
            </a:r>
            <a:r>
              <a:rPr sz="1400" spc="-40" dirty="0">
                <a:latin typeface="DejaVu Sans"/>
                <a:cs typeface="DejaVu Sans"/>
              </a:rPr>
              <a:t>will </a:t>
            </a:r>
            <a:r>
              <a:rPr sz="1400" spc="-175" dirty="0">
                <a:latin typeface="DejaVu Sans"/>
                <a:cs typeface="DejaVu Sans"/>
              </a:rPr>
              <a:t>start </a:t>
            </a:r>
            <a:r>
              <a:rPr sz="1400" spc="-135" dirty="0">
                <a:latin typeface="DejaVu Sans"/>
                <a:cs typeface="DejaVu Sans"/>
              </a:rPr>
              <a:t>disabling, </a:t>
            </a:r>
            <a:r>
              <a:rPr sz="1400" spc="-185" dirty="0">
                <a:latin typeface="DejaVu Sans"/>
                <a:cs typeface="DejaVu Sans"/>
              </a:rPr>
              <a:t>once </a:t>
            </a:r>
            <a:r>
              <a:rPr sz="1400" spc="-200" dirty="0">
                <a:latin typeface="DejaVu Sans"/>
                <a:cs typeface="DejaVu Sans"/>
              </a:rPr>
              <a:t>done </a:t>
            </a:r>
            <a:r>
              <a:rPr sz="1400" spc="-190" dirty="0">
                <a:latin typeface="DejaVu Sans"/>
                <a:cs typeface="DejaVu Sans"/>
              </a:rPr>
              <a:t>status </a:t>
            </a:r>
            <a:r>
              <a:rPr sz="1400" spc="-40" dirty="0">
                <a:latin typeface="DejaVu Sans"/>
                <a:cs typeface="DejaVu Sans"/>
              </a:rPr>
              <a:t>will </a:t>
            </a:r>
            <a:r>
              <a:rPr sz="1400" spc="-200" dirty="0">
                <a:latin typeface="DejaVu Sans"/>
                <a:cs typeface="DejaVu Sans"/>
              </a:rPr>
              <a:t>change </a:t>
            </a:r>
            <a:r>
              <a:rPr sz="1400" spc="-165" dirty="0">
                <a:latin typeface="DejaVu Sans"/>
                <a:cs typeface="DejaVu Sans"/>
              </a:rPr>
              <a:t>to</a:t>
            </a:r>
            <a:r>
              <a:rPr sz="1400" spc="75" dirty="0">
                <a:latin typeface="DejaVu Sans"/>
                <a:cs typeface="DejaVu Sans"/>
              </a:rPr>
              <a:t> </a:t>
            </a:r>
            <a:r>
              <a:rPr sz="1400" spc="-140" dirty="0">
                <a:latin typeface="DejaVu Sans"/>
                <a:cs typeface="DejaVu Sans"/>
              </a:rPr>
              <a:t>Disabled.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560321"/>
            <a:ext cx="59817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182236"/>
            <a:ext cx="5836920" cy="1828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924814"/>
            <a:ext cx="40963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60" dirty="0">
                <a:latin typeface="DejaVu Sans"/>
                <a:cs typeface="DejaVu Sans"/>
              </a:rPr>
              <a:t>Choose </a:t>
            </a:r>
            <a:r>
              <a:rPr sz="1350" spc="-125" dirty="0">
                <a:latin typeface="DejaVu Sans"/>
                <a:cs typeface="DejaVu Sans"/>
              </a:rPr>
              <a:t>distribution, </a:t>
            </a:r>
            <a:r>
              <a:rPr sz="1350" spc="-160" dirty="0">
                <a:latin typeface="DejaVu Sans"/>
                <a:cs typeface="DejaVu Sans"/>
              </a:rPr>
              <a:t>select </a:t>
            </a:r>
            <a:r>
              <a:rPr sz="1350" spc="-155" dirty="0">
                <a:latin typeface="DejaVu Sans"/>
                <a:cs typeface="DejaVu Sans"/>
              </a:rPr>
              <a:t>Delete </a:t>
            </a:r>
            <a:r>
              <a:rPr sz="1350" spc="-160" dirty="0">
                <a:latin typeface="DejaVu Sans"/>
                <a:cs typeface="DejaVu Sans"/>
              </a:rPr>
              <a:t>to </a:t>
            </a:r>
            <a:r>
              <a:rPr sz="1350" spc="-175" dirty="0">
                <a:latin typeface="DejaVu Sans"/>
                <a:cs typeface="DejaVu Sans"/>
              </a:rPr>
              <a:t>delete</a:t>
            </a:r>
            <a:r>
              <a:rPr sz="1350" spc="30" dirty="0">
                <a:latin typeface="DejaVu Sans"/>
                <a:cs typeface="DejaVu Sans"/>
              </a:rPr>
              <a:t> </a:t>
            </a:r>
            <a:r>
              <a:rPr sz="1350" spc="-190" dirty="0">
                <a:latin typeface="DejaVu Sans"/>
                <a:cs typeface="DejaVu Sans"/>
              </a:rPr>
              <a:t>the </a:t>
            </a:r>
            <a:r>
              <a:rPr sz="1350" spc="-125" dirty="0">
                <a:latin typeface="DejaVu Sans"/>
                <a:cs typeface="DejaVu Sans"/>
              </a:rPr>
              <a:t>distribution.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540378"/>
            <a:ext cx="37585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14" dirty="0">
                <a:latin typeface="DejaVu Sans"/>
                <a:cs typeface="DejaVu Sans"/>
              </a:rPr>
              <a:t>Confirm </a:t>
            </a:r>
            <a:r>
              <a:rPr sz="1400" spc="-145" dirty="0">
                <a:latin typeface="DejaVu Sans"/>
                <a:cs typeface="DejaVu Sans"/>
              </a:rPr>
              <a:t>deletion, </a:t>
            </a:r>
            <a:r>
              <a:rPr sz="1400" spc="-160" dirty="0">
                <a:latin typeface="DejaVu Sans"/>
                <a:cs typeface="DejaVu Sans"/>
              </a:rPr>
              <a:t>by </a:t>
            </a:r>
            <a:r>
              <a:rPr sz="1400" spc="-100" dirty="0">
                <a:latin typeface="DejaVu Sans"/>
                <a:cs typeface="DejaVu Sans"/>
              </a:rPr>
              <a:t>clicking </a:t>
            </a:r>
            <a:r>
              <a:rPr sz="1400" spc="-170" dirty="0">
                <a:latin typeface="DejaVu Sans"/>
                <a:cs typeface="DejaVu Sans"/>
              </a:rPr>
              <a:t>on </a:t>
            </a:r>
            <a:r>
              <a:rPr sz="1400" spc="-120" dirty="0">
                <a:latin typeface="DejaVu Sans"/>
                <a:cs typeface="DejaVu Sans"/>
              </a:rPr>
              <a:t>Yes, </a:t>
            </a:r>
            <a:r>
              <a:rPr sz="1400" spc="-165" dirty="0">
                <a:latin typeface="DejaVu Sans"/>
                <a:cs typeface="DejaVu Sans"/>
              </a:rPr>
              <a:t>Delete</a:t>
            </a:r>
            <a:r>
              <a:rPr sz="1400" spc="70" dirty="0">
                <a:latin typeface="DejaVu Sans"/>
                <a:cs typeface="DejaVu Sans"/>
              </a:rPr>
              <a:t> </a:t>
            </a:r>
            <a:r>
              <a:rPr sz="1400" spc="-165" dirty="0">
                <a:latin typeface="DejaVu Sans"/>
                <a:cs typeface="DejaVu Sans"/>
              </a:rPr>
              <a:t>button.</a:t>
            </a:r>
            <a:endParaRPr sz="1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415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29. CONTENT DELIVERY NETWORK (CDN)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29. CONTENT DELIVERY NETWORK (CDN)</dc:title>
  <dc:creator>Windows User</dc:creator>
  <cp:lastModifiedBy>godwill</cp:lastModifiedBy>
  <cp:revision>1</cp:revision>
  <dcterms:created xsi:type="dcterms:W3CDTF">2020-04-26T00:10:04Z</dcterms:created>
  <dcterms:modified xsi:type="dcterms:W3CDTF">2020-04-26T23:36:40Z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2020-04-26T00:00:00Z</vt:filetime>
  </property>
</Properties>
</file>