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62C124-2E2D-443E-8A1F-4FE069FB38D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1860C0-DFA4-4147-A62F-246B9029818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in the EC2 (Elastic Compute Cloud)</a:t>
            </a:r>
          </a:p>
          <a:p>
            <a:pPr lvl="1"/>
            <a:r>
              <a:rPr lang="en-US" dirty="0" smtClean="0"/>
              <a:t>Instance types</a:t>
            </a:r>
          </a:p>
          <a:p>
            <a:pPr lvl="1"/>
            <a:r>
              <a:rPr lang="en-US" dirty="0" smtClean="0"/>
              <a:t>AMI – Amazon Machine Image</a:t>
            </a:r>
          </a:p>
          <a:p>
            <a:pPr lvl="1"/>
            <a:r>
              <a:rPr lang="en-US" dirty="0" smtClean="0"/>
              <a:t>EBS – Elastic Block Storage</a:t>
            </a:r>
          </a:p>
          <a:p>
            <a:pPr lvl="1"/>
            <a:r>
              <a:rPr lang="en-US" dirty="0" smtClean="0"/>
              <a:t>EIP – Elastic Internet protocol</a:t>
            </a:r>
          </a:p>
          <a:p>
            <a:pPr lvl="1"/>
            <a:r>
              <a:rPr lang="en-US" dirty="0" smtClean="0"/>
              <a:t>Volumes – EBS Storage</a:t>
            </a:r>
          </a:p>
          <a:p>
            <a:pPr lvl="1"/>
            <a:r>
              <a:rPr lang="en-US" dirty="0" smtClean="0"/>
              <a:t>Snapshots – For instance backup</a:t>
            </a:r>
            <a:endParaRPr lang="en-US" i="1" dirty="0" smtClean="0"/>
          </a:p>
          <a:p>
            <a:pPr lvl="1"/>
            <a:r>
              <a:rPr lang="en-US" dirty="0" smtClean="0"/>
              <a:t>Network interface – instance communication</a:t>
            </a:r>
          </a:p>
          <a:p>
            <a:pPr lvl="1"/>
            <a:r>
              <a:rPr lang="en-US" dirty="0" smtClean="0"/>
              <a:t>Bootstrap – Pre-configuration process for EC2 instances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6898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8-Instance Types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Amazon EC2 Instance Types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EC2 provides a wide selection of instance types optimized to fit different use cases. </a:t>
            </a:r>
          </a:p>
          <a:p>
            <a:r>
              <a:rPr lang="en-US" dirty="0" smtClean="0"/>
              <a:t>Instance types comprise varying combinations of CPU, memory, storage, and networking capacity and give you the flexibility to choose the appropriate mix of resources for your applications.</a:t>
            </a:r>
          </a:p>
          <a:p>
            <a:r>
              <a:rPr lang="en-US" dirty="0" smtClean="0"/>
              <a:t> Each instance type includes one or more instance sizes, allowing you to scale your resources to the requirements of your target workload.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Amazon EC2 Instance Types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few types of the instances available, those categorized in to the following. </a:t>
            </a:r>
          </a:p>
          <a:p>
            <a:pPr lvl="1"/>
            <a:r>
              <a:rPr lang="en-US" dirty="0" smtClean="0"/>
              <a:t>General Purpose  </a:t>
            </a:r>
          </a:p>
          <a:p>
            <a:pPr lvl="1"/>
            <a:r>
              <a:rPr lang="en-US" dirty="0" smtClean="0"/>
              <a:t>Compute Optimized  </a:t>
            </a:r>
          </a:p>
          <a:p>
            <a:pPr lvl="1"/>
            <a:r>
              <a:rPr lang="en-US" dirty="0" smtClean="0"/>
              <a:t>Memory Optimized  </a:t>
            </a:r>
          </a:p>
          <a:p>
            <a:pPr lvl="1"/>
            <a:r>
              <a:rPr lang="en-US" dirty="0" smtClean="0"/>
              <a:t>Accelerated Computing  </a:t>
            </a:r>
          </a:p>
          <a:p>
            <a:pPr lvl="1"/>
            <a:r>
              <a:rPr lang="en-US" dirty="0" smtClean="0"/>
              <a:t>Storage Optimized 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You can check the full list of the instance types from the below URL</a:t>
            </a:r>
          </a:p>
          <a:p>
            <a:pPr lvl="1">
              <a:buNone/>
            </a:pPr>
            <a:r>
              <a:rPr lang="en-US" sz="1800" dirty="0" smtClean="0"/>
              <a:t>Reference link: </a:t>
            </a:r>
            <a:r>
              <a:rPr lang="en-US" sz="1800" dirty="0" smtClean="0">
                <a:hlinkClick r:id="rId2"/>
              </a:rPr>
              <a:t>https://aws.amazon.com/ec2/instance-types/ </a:t>
            </a:r>
            <a:endParaRPr lang="en-US" sz="18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Instance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change instance types from one type to another with few clicks, but there is down time involved here because we must shut down the instance to change instance type. </a:t>
            </a:r>
          </a:p>
          <a:p>
            <a:r>
              <a:rPr lang="en-US" dirty="0" smtClean="0"/>
              <a:t> To change the instance type, select your instance and go to actions then instance state then stop.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086600" cy="255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35814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Once the instance has stopped, make sure you select the instance and go to Actions tab, expand Instance Settings, then choose Change Instance Type.</a:t>
            </a:r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6477000" cy="266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Change instance type wizard will open, choose the new instance type from instance type drop down list. 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42595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477000"/>
            <a:ext cx="1505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Next, </a:t>
            </a:r>
            <a:r>
              <a:rPr lang="en-US" sz="1200" dirty="0" err="1"/>
              <a:t>clck</a:t>
            </a:r>
            <a:r>
              <a:rPr lang="en-US" sz="1200" dirty="0"/>
              <a:t> on apply.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914401"/>
            <a:ext cx="3733800" cy="245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3429000"/>
            <a:ext cx="899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Now, you can able to see the new instance for the instance under the instance type tab.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7169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5257800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Now you can start the instance and it will start with the new m4.large CPU and RAM configuration.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5562600" cy="20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421</TotalTime>
  <Words>326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Agenda</vt:lpstr>
      <vt:lpstr>8-Instance Types</vt:lpstr>
      <vt:lpstr>Amazon EC2 Instance Types </vt:lpstr>
      <vt:lpstr>Amazon EC2 Instance Types </vt:lpstr>
      <vt:lpstr>Change Instance Type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godwill</dc:creator>
  <cp:lastModifiedBy>Godwill Ngwanah</cp:lastModifiedBy>
  <cp:revision>25</cp:revision>
  <dcterms:created xsi:type="dcterms:W3CDTF">2020-04-08T20:12:49Z</dcterms:created>
  <dcterms:modified xsi:type="dcterms:W3CDTF">2020-05-10T18:51:03Z</dcterms:modified>
</cp:coreProperties>
</file>