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0370-321E-40F4-98B2-E7C7E07C7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683329-4F5E-42EF-9E4A-182EB9EEC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FA5F0-FAB6-40EC-871D-5EC30CA6CA3B}"/>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D03CB62B-0C3B-435B-8000-16579097E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B7A43-BD4D-40CD-A05D-0C3FE76BC91E}"/>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234183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6166-2ACE-4A4C-A4E4-AAD2BB5E89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269939-E821-44D5-AD69-A98C036EB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7AEA7-4757-4BE7-A583-B149A744DE62}"/>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4AD1FBF5-CE8A-4C56-B32B-B4DFF46A2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FC9F9-991B-4042-98A6-A467EA48E6DC}"/>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215762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D07BD-035E-4920-9C3F-B8304E613D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2FCE98-CE5E-4434-8612-752B2E766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4E515-80FD-4ACD-B802-3EFCDE8D637D}"/>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549554F6-6A7F-43B3-966F-FED5256C0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F0185-DC18-48AF-9A9E-3EEB8484A040}"/>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164672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E8EA-6ED0-4B83-8E8F-78561C2B1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856F-6DA0-40C2-96D3-A346E3CD2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502-27DD-4941-B3A8-849B753B299E}"/>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20C1E4DB-7468-4380-BA3D-EA603362C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1167D-59C2-4425-B59E-26F9C5434FBA}"/>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388177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8653-C3AC-4F77-9038-87FFEC63B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12B774-1969-476F-B5AF-0D56176E9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AD334-0BAE-4059-B8D6-028BBD2EDCD0}"/>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258CDB6D-EA5C-4214-9019-F4A7B356D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601E-A7F2-484E-977D-219E65AC9CA2}"/>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142661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9583-05FA-453F-8F80-E63F8B5C0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D8F87-7275-4CCC-BF1D-FA5255A2F2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54E0B-00FB-4A77-81F0-1660D49C9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0E29D9-4E79-417B-A562-9D99A293D1FB}"/>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6" name="Footer Placeholder 5">
            <a:extLst>
              <a:ext uri="{FF2B5EF4-FFF2-40B4-BE49-F238E27FC236}">
                <a16:creationId xmlns:a16="http://schemas.microsoft.com/office/drawing/2014/main" id="{06DF0B03-B593-4830-96F3-0DCB37AB1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B4A22-CF66-47AA-8E9C-9717B7348C35}"/>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420874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BC04-CFE9-4CEF-893F-0E3FC258E7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23B31-D0E9-4EC5-BB49-D3B82D0A3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5C96F-B0E3-4D4D-B426-93CAA8AAE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538729-115D-42E9-B683-16B5B454F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9CD33-BC35-4885-A316-6B3E1EC9B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C70BA-6BC0-44F7-BBFF-F8DA19A48B09}"/>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8" name="Footer Placeholder 7">
            <a:extLst>
              <a:ext uri="{FF2B5EF4-FFF2-40B4-BE49-F238E27FC236}">
                <a16:creationId xmlns:a16="http://schemas.microsoft.com/office/drawing/2014/main" id="{1D5D061B-1DA0-479C-9563-4BEA0ABCAA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11552-914A-4725-8EEA-1BD169D1C95D}"/>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13171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3760-B7A1-4E70-A537-14C17ADC67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C86884-8B40-474D-9BD3-81FBE720DBA9}"/>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4" name="Footer Placeholder 3">
            <a:extLst>
              <a:ext uri="{FF2B5EF4-FFF2-40B4-BE49-F238E27FC236}">
                <a16:creationId xmlns:a16="http://schemas.microsoft.com/office/drawing/2014/main" id="{0E0177E0-31ED-4E90-8A10-F1AACA257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A786CF-2C36-442A-A4E8-F5D2D841456E}"/>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246185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AEFB32-6C9E-423A-9F5B-64DB1E8F819D}"/>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3" name="Footer Placeholder 2">
            <a:extLst>
              <a:ext uri="{FF2B5EF4-FFF2-40B4-BE49-F238E27FC236}">
                <a16:creationId xmlns:a16="http://schemas.microsoft.com/office/drawing/2014/main" id="{AFC9141C-D79B-4556-B50F-5FB011774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86A75E-F81D-4F4B-8AE9-FED17F3D52F5}"/>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363233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E55B-6FF2-4C62-B711-E665F1DE2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79B7AB-45DE-458C-B6A6-BC89B6EB0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872861-9C01-4295-B3A7-562D20E8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56690-922A-45A9-BB67-AE721C9596B4}"/>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6" name="Footer Placeholder 5">
            <a:extLst>
              <a:ext uri="{FF2B5EF4-FFF2-40B4-BE49-F238E27FC236}">
                <a16:creationId xmlns:a16="http://schemas.microsoft.com/office/drawing/2014/main" id="{A4FA9800-0D17-4134-B585-3148A9C07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EDC38-2AFF-4884-BE02-9DD56B1B54C5}"/>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26494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3E7E-2446-4AFB-9B4E-F5EEBEAF5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4AAB0-D3A5-4E82-B47F-AB5E646AD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D32BF9-D3B0-4C5F-B169-05BA41AF1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9A06B-8FAB-4EF3-AEEE-F0B28DE71973}"/>
              </a:ext>
            </a:extLst>
          </p:cNvPr>
          <p:cNvSpPr>
            <a:spLocks noGrp="1"/>
          </p:cNvSpPr>
          <p:nvPr>
            <p:ph type="dt" sz="half" idx="10"/>
          </p:nvPr>
        </p:nvSpPr>
        <p:spPr/>
        <p:txBody>
          <a:bodyPr/>
          <a:lstStyle/>
          <a:p>
            <a:fld id="{FFD9DBBC-E1F1-4E1B-8B5E-7678F18D8EC8}" type="datetimeFigureOut">
              <a:rPr lang="en-US" smtClean="0"/>
              <a:t>3/3/2022</a:t>
            </a:fld>
            <a:endParaRPr lang="en-US"/>
          </a:p>
        </p:txBody>
      </p:sp>
      <p:sp>
        <p:nvSpPr>
          <p:cNvPr id="6" name="Footer Placeholder 5">
            <a:extLst>
              <a:ext uri="{FF2B5EF4-FFF2-40B4-BE49-F238E27FC236}">
                <a16:creationId xmlns:a16="http://schemas.microsoft.com/office/drawing/2014/main" id="{D9A1A574-86E8-419B-98B9-0CFA6D42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3D431-DC3F-4B9F-B8C2-44493D0ABBE8}"/>
              </a:ext>
            </a:extLst>
          </p:cNvPr>
          <p:cNvSpPr>
            <a:spLocks noGrp="1"/>
          </p:cNvSpPr>
          <p:nvPr>
            <p:ph type="sldNum" sz="quarter" idx="12"/>
          </p:nvPr>
        </p:nvSpPr>
        <p:spPr/>
        <p:txBody>
          <a:bodyPr/>
          <a:lstStyle/>
          <a:p>
            <a:fld id="{3EA3EFCE-E1F7-428A-8790-684EC137669E}" type="slidenum">
              <a:rPr lang="en-US" smtClean="0"/>
              <a:t>‹#›</a:t>
            </a:fld>
            <a:endParaRPr lang="en-US"/>
          </a:p>
        </p:txBody>
      </p:sp>
    </p:spTree>
    <p:extLst>
      <p:ext uri="{BB962C8B-B14F-4D97-AF65-F5344CB8AC3E}">
        <p14:creationId xmlns:p14="http://schemas.microsoft.com/office/powerpoint/2010/main" val="2690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B4ED2-86B4-4E4A-B59F-2C528E436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73272-80A5-422D-8144-ABB4DE7C7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A40A7-C254-47B9-AA1D-88FBD2DA0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9DBBC-E1F1-4E1B-8B5E-7678F18D8EC8}" type="datetimeFigureOut">
              <a:rPr lang="en-US" smtClean="0"/>
              <a:t>3/3/2022</a:t>
            </a:fld>
            <a:endParaRPr lang="en-US"/>
          </a:p>
        </p:txBody>
      </p:sp>
      <p:sp>
        <p:nvSpPr>
          <p:cNvPr id="5" name="Footer Placeholder 4">
            <a:extLst>
              <a:ext uri="{FF2B5EF4-FFF2-40B4-BE49-F238E27FC236}">
                <a16:creationId xmlns:a16="http://schemas.microsoft.com/office/drawing/2014/main" id="{87733DEC-70EA-4BCA-8ABC-5165B420F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A83857-4DA5-433D-A7A3-FAAF479E5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3EFCE-E1F7-428A-8790-684EC137669E}" type="slidenum">
              <a:rPr lang="en-US" smtClean="0"/>
              <a:t>‹#›</a:t>
            </a:fld>
            <a:endParaRPr lang="en-US"/>
          </a:p>
        </p:txBody>
      </p:sp>
    </p:spTree>
    <p:extLst>
      <p:ext uri="{BB962C8B-B14F-4D97-AF65-F5344CB8AC3E}">
        <p14:creationId xmlns:p14="http://schemas.microsoft.com/office/powerpoint/2010/main" val="4240532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EBCF-554A-45DC-ABDD-59DA20819847}"/>
              </a:ext>
            </a:extLst>
          </p:cNvPr>
          <p:cNvSpPr>
            <a:spLocks noGrp="1"/>
          </p:cNvSpPr>
          <p:nvPr>
            <p:ph type="ctrTitle"/>
          </p:nvPr>
        </p:nvSpPr>
        <p:spPr>
          <a:xfrm>
            <a:off x="1524000" y="0"/>
            <a:ext cx="9144000" cy="4572000"/>
          </a:xfrm>
        </p:spPr>
        <p:txBody>
          <a:bodyPr>
            <a:noAutofit/>
          </a:bodyPr>
          <a:lstStyle/>
          <a:p>
            <a:pPr algn="r"/>
            <a:r>
              <a:rPr lang="en-US" sz="8800" b="1" dirty="0">
                <a:solidFill>
                  <a:schemeClr val="accent2"/>
                </a:solidFill>
                <a:effectLst/>
              </a:rPr>
              <a:t>Cloud Computing Models</a:t>
            </a:r>
            <a:br>
              <a:rPr lang="en-US" sz="8800" b="1" dirty="0">
                <a:solidFill>
                  <a:schemeClr val="accent2"/>
                </a:solidFill>
                <a:effectLst/>
              </a:rPr>
            </a:br>
            <a:endParaRPr lang="en-US" sz="8800" b="1" dirty="0">
              <a:solidFill>
                <a:schemeClr val="accent2"/>
              </a:solidFill>
            </a:endParaRPr>
          </a:p>
        </p:txBody>
      </p:sp>
      <p:sp>
        <p:nvSpPr>
          <p:cNvPr id="3" name="Subtitle 2">
            <a:extLst>
              <a:ext uri="{FF2B5EF4-FFF2-40B4-BE49-F238E27FC236}">
                <a16:creationId xmlns:a16="http://schemas.microsoft.com/office/drawing/2014/main" id="{2F73EB3C-2B49-4661-B3BC-B0B045E84751}"/>
              </a:ext>
            </a:extLst>
          </p:cNvPr>
          <p:cNvSpPr>
            <a:spLocks noGrp="1"/>
          </p:cNvSpPr>
          <p:nvPr>
            <p:ph type="subTitle" idx="1"/>
          </p:nvPr>
        </p:nvSpPr>
        <p:spPr/>
        <p:txBody>
          <a:bodyPr/>
          <a:lstStyle/>
          <a:p>
            <a:pPr algn="r"/>
            <a:r>
              <a:rPr lang="en-US" b="1" dirty="0">
                <a:solidFill>
                  <a:schemeClr val="bg2">
                    <a:lumMod val="75000"/>
                  </a:schemeClr>
                </a:solidFill>
              </a:rPr>
              <a:t>TNGS Learning Solutions</a:t>
            </a:r>
          </a:p>
        </p:txBody>
      </p:sp>
    </p:spTree>
    <p:extLst>
      <p:ext uri="{BB962C8B-B14F-4D97-AF65-F5344CB8AC3E}">
        <p14:creationId xmlns:p14="http://schemas.microsoft.com/office/powerpoint/2010/main" val="227781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7A89-0CC6-4A46-BD3D-A91B4E12FD1B}"/>
              </a:ext>
            </a:extLst>
          </p:cNvPr>
          <p:cNvSpPr>
            <a:spLocks noGrp="1"/>
          </p:cNvSpPr>
          <p:nvPr>
            <p:ph type="title"/>
          </p:nvPr>
        </p:nvSpPr>
        <p:spPr/>
        <p:txBody>
          <a:bodyPr>
            <a:normAutofit/>
          </a:bodyPr>
          <a:lstStyle/>
          <a:p>
            <a:pPr algn="ctr"/>
            <a:r>
              <a:rPr lang="en-US" sz="5400" b="1" dirty="0">
                <a:solidFill>
                  <a:schemeClr val="accent2"/>
                </a:solidFill>
                <a:effectLst/>
              </a:rPr>
              <a:t>Infrastructure as a Service (IaaS)</a:t>
            </a:r>
            <a:endParaRPr lang="en-US" sz="5400" b="1" dirty="0">
              <a:solidFill>
                <a:schemeClr val="accent2"/>
              </a:solidFill>
            </a:endParaRPr>
          </a:p>
        </p:txBody>
      </p:sp>
      <p:sp>
        <p:nvSpPr>
          <p:cNvPr id="3" name="Content Placeholder 2">
            <a:extLst>
              <a:ext uri="{FF2B5EF4-FFF2-40B4-BE49-F238E27FC236}">
                <a16:creationId xmlns:a16="http://schemas.microsoft.com/office/drawing/2014/main" id="{2ABA839F-AE5E-43C6-8539-0290D7FBD1F6}"/>
              </a:ext>
            </a:extLst>
          </p:cNvPr>
          <p:cNvSpPr>
            <a:spLocks noGrp="1"/>
          </p:cNvSpPr>
          <p:nvPr>
            <p:ph idx="1"/>
          </p:nvPr>
        </p:nvSpPr>
        <p:spPr/>
        <p:txBody>
          <a:bodyPr/>
          <a:lstStyle/>
          <a:p>
            <a:r>
              <a:rPr lang="en-US" dirty="0"/>
              <a:t>Infrastructure as a Service, sometimes abbreviated as IaaS, contains the basic building blocks for cloud IT and typically provide access to networking features, computers (virtual or on dedicated hardware), and data storage space. </a:t>
            </a:r>
          </a:p>
          <a:p>
            <a:r>
              <a:rPr lang="en-US" dirty="0"/>
              <a:t>Infrastructure as a Service provides you with the highest level of flexibility and management control over your IT resources and is most similar to existing IT resources that many IT departments and developers are familiar with today.</a:t>
            </a:r>
          </a:p>
        </p:txBody>
      </p:sp>
    </p:spTree>
    <p:extLst>
      <p:ext uri="{BB962C8B-B14F-4D97-AF65-F5344CB8AC3E}">
        <p14:creationId xmlns:p14="http://schemas.microsoft.com/office/powerpoint/2010/main" val="400232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7A89-0CC6-4A46-BD3D-A91B4E12FD1B}"/>
              </a:ext>
            </a:extLst>
          </p:cNvPr>
          <p:cNvSpPr>
            <a:spLocks noGrp="1"/>
          </p:cNvSpPr>
          <p:nvPr>
            <p:ph type="title"/>
          </p:nvPr>
        </p:nvSpPr>
        <p:spPr/>
        <p:txBody>
          <a:bodyPr>
            <a:normAutofit/>
          </a:bodyPr>
          <a:lstStyle/>
          <a:p>
            <a:pPr algn="ctr"/>
            <a:r>
              <a:rPr lang="en-US" sz="6000" b="1" dirty="0">
                <a:solidFill>
                  <a:schemeClr val="accent2"/>
                </a:solidFill>
                <a:effectLst/>
              </a:rPr>
              <a:t>Platform as a Service (PaaS)</a:t>
            </a:r>
          </a:p>
        </p:txBody>
      </p:sp>
      <p:sp>
        <p:nvSpPr>
          <p:cNvPr id="3" name="Content Placeholder 2">
            <a:extLst>
              <a:ext uri="{FF2B5EF4-FFF2-40B4-BE49-F238E27FC236}">
                <a16:creationId xmlns:a16="http://schemas.microsoft.com/office/drawing/2014/main" id="{2ABA839F-AE5E-43C6-8539-0290D7FBD1F6}"/>
              </a:ext>
            </a:extLst>
          </p:cNvPr>
          <p:cNvSpPr>
            <a:spLocks noGrp="1"/>
          </p:cNvSpPr>
          <p:nvPr>
            <p:ph idx="1"/>
          </p:nvPr>
        </p:nvSpPr>
        <p:spPr/>
        <p:txBody>
          <a:bodyPr/>
          <a:lstStyle/>
          <a:p>
            <a:r>
              <a:rPr lang="en-US" dirty="0"/>
              <a:t>Platforms as a service remove the need for organizations to manage the underlying infrastructure (usually hardware and operating systems) and allow you to focus on the deployment and management of your applications. </a:t>
            </a:r>
          </a:p>
          <a:p>
            <a:r>
              <a:rPr lang="en-US" dirty="0"/>
              <a:t>This helps you be more efficient as you don’t need to worry about resource procurement, capacity planning, software maintenance, patching, or any of the other undifferentiated heavy lifting involved in running your application.</a:t>
            </a:r>
          </a:p>
        </p:txBody>
      </p:sp>
    </p:spTree>
    <p:extLst>
      <p:ext uri="{BB962C8B-B14F-4D97-AF65-F5344CB8AC3E}">
        <p14:creationId xmlns:p14="http://schemas.microsoft.com/office/powerpoint/2010/main" val="317661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7A89-0CC6-4A46-BD3D-A91B4E12FD1B}"/>
              </a:ext>
            </a:extLst>
          </p:cNvPr>
          <p:cNvSpPr>
            <a:spLocks noGrp="1"/>
          </p:cNvSpPr>
          <p:nvPr>
            <p:ph type="title"/>
          </p:nvPr>
        </p:nvSpPr>
        <p:spPr/>
        <p:txBody>
          <a:bodyPr>
            <a:normAutofit/>
          </a:bodyPr>
          <a:lstStyle/>
          <a:p>
            <a:pPr algn="ctr"/>
            <a:r>
              <a:rPr lang="en-US" sz="6000" b="1" dirty="0">
                <a:solidFill>
                  <a:schemeClr val="accent2"/>
                </a:solidFill>
                <a:effectLst/>
              </a:rPr>
              <a:t>Software as a Service (SaaS)</a:t>
            </a:r>
          </a:p>
        </p:txBody>
      </p:sp>
      <p:sp>
        <p:nvSpPr>
          <p:cNvPr id="3" name="Content Placeholder 2">
            <a:extLst>
              <a:ext uri="{FF2B5EF4-FFF2-40B4-BE49-F238E27FC236}">
                <a16:creationId xmlns:a16="http://schemas.microsoft.com/office/drawing/2014/main" id="{2ABA839F-AE5E-43C6-8539-0290D7FBD1F6}"/>
              </a:ext>
            </a:extLst>
          </p:cNvPr>
          <p:cNvSpPr>
            <a:spLocks noGrp="1"/>
          </p:cNvSpPr>
          <p:nvPr>
            <p:ph idx="1"/>
          </p:nvPr>
        </p:nvSpPr>
        <p:spPr/>
        <p:txBody>
          <a:bodyPr>
            <a:normAutofit fontScale="92500" lnSpcReduction="10000"/>
          </a:bodyPr>
          <a:lstStyle/>
          <a:p>
            <a:r>
              <a:rPr lang="en-US" dirty="0"/>
              <a:t>Software as a Service provides you with a completed product that is run and managed by the service provider. </a:t>
            </a:r>
          </a:p>
          <a:p>
            <a:r>
              <a:rPr lang="en-US" dirty="0"/>
              <a:t>In most cases, people referring to Software as a Service are referring to end-user applications. </a:t>
            </a:r>
          </a:p>
          <a:p>
            <a:r>
              <a:rPr lang="en-US" dirty="0"/>
              <a:t>With a SaaS offering you do not have to think about how the service is maintained or how the underlying infrastructure is managed; you only need to think about how you will use that particular piece of software. </a:t>
            </a:r>
          </a:p>
          <a:p>
            <a:r>
              <a:rPr lang="en-US" dirty="0"/>
              <a:t>A common example of a SaaS application is web-based email where you can send and receive email without having to manage feature additions to the email product or maintaining the servers and operating systems that the email program is running on.</a:t>
            </a:r>
          </a:p>
        </p:txBody>
      </p:sp>
    </p:spTree>
    <p:extLst>
      <p:ext uri="{BB962C8B-B14F-4D97-AF65-F5344CB8AC3E}">
        <p14:creationId xmlns:p14="http://schemas.microsoft.com/office/powerpoint/2010/main" val="238421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7A89-0CC6-4A46-BD3D-A91B4E12FD1B}"/>
              </a:ext>
            </a:extLst>
          </p:cNvPr>
          <p:cNvSpPr>
            <a:spLocks noGrp="1"/>
          </p:cNvSpPr>
          <p:nvPr>
            <p:ph type="title"/>
          </p:nvPr>
        </p:nvSpPr>
        <p:spPr/>
        <p:txBody>
          <a:bodyPr>
            <a:normAutofit/>
          </a:bodyPr>
          <a:lstStyle/>
          <a:p>
            <a:pPr algn="ctr"/>
            <a:r>
              <a:rPr lang="en-US" sz="6000" b="1" dirty="0">
                <a:solidFill>
                  <a:schemeClr val="accent2"/>
                </a:solidFill>
                <a:effectLst/>
              </a:rPr>
              <a:t>Cloud Computing Models</a:t>
            </a:r>
          </a:p>
        </p:txBody>
      </p:sp>
      <p:sp>
        <p:nvSpPr>
          <p:cNvPr id="3" name="Content Placeholder 2">
            <a:extLst>
              <a:ext uri="{FF2B5EF4-FFF2-40B4-BE49-F238E27FC236}">
                <a16:creationId xmlns:a16="http://schemas.microsoft.com/office/drawing/2014/main" id="{2ABA839F-AE5E-43C6-8539-0290D7FBD1F6}"/>
              </a:ext>
            </a:extLst>
          </p:cNvPr>
          <p:cNvSpPr>
            <a:spLocks noGrp="1"/>
          </p:cNvSpPr>
          <p:nvPr>
            <p:ph idx="1"/>
          </p:nvPr>
        </p:nvSpPr>
        <p:spPr/>
        <p:txBody>
          <a:bodyPr>
            <a:normAutofit lnSpcReduction="10000"/>
          </a:bodyPr>
          <a:lstStyle/>
          <a:p>
            <a:pPr marL="0" indent="0">
              <a:buNone/>
            </a:pPr>
            <a:r>
              <a:rPr lang="en-US" dirty="0"/>
              <a:t>1. Platform as a Service (PaaS)</a:t>
            </a:r>
          </a:p>
          <a:p>
            <a:pPr marL="0" indent="0">
              <a:buNone/>
            </a:pPr>
            <a:r>
              <a:rPr lang="en-US" dirty="0"/>
              <a:t>	a. Example: Elastic beanstalk</a:t>
            </a:r>
          </a:p>
          <a:p>
            <a:pPr marL="0" indent="0">
              <a:buNone/>
            </a:pPr>
            <a:r>
              <a:rPr lang="en-US" dirty="0"/>
              <a:t>2. Infrastructure as a Service (IaaS)</a:t>
            </a:r>
          </a:p>
          <a:p>
            <a:pPr marL="0" indent="0">
              <a:buNone/>
            </a:pPr>
            <a:r>
              <a:rPr lang="en-US" dirty="0"/>
              <a:t>	a. Example: VPC, EC2, EKS, ECS, S3</a:t>
            </a:r>
          </a:p>
          <a:p>
            <a:pPr marL="0" indent="0">
              <a:buNone/>
            </a:pPr>
            <a:r>
              <a:rPr lang="en-US" dirty="0"/>
              <a:t>3. Software as a Service (SaaS)</a:t>
            </a:r>
          </a:p>
          <a:p>
            <a:pPr marL="0" indent="0">
              <a:buNone/>
            </a:pPr>
            <a:r>
              <a:rPr lang="en-US" dirty="0"/>
              <a:t>	a. Example: Applications within EC2 instance, Microsoft Office 360, Skype, salesforce </a:t>
            </a:r>
            <a:r>
              <a:rPr lang="en-US" dirty="0" err="1"/>
              <a:t>etc</a:t>
            </a:r>
            <a:endParaRPr lang="en-US" dirty="0"/>
          </a:p>
          <a:p>
            <a:pPr marL="0" indent="0">
              <a:buNone/>
            </a:pPr>
            <a:r>
              <a:rPr lang="en-US" dirty="0"/>
              <a:t>4. </a:t>
            </a:r>
            <a:r>
              <a:rPr lang="en-US" dirty="0" err="1"/>
              <a:t>IaaC</a:t>
            </a:r>
            <a:endParaRPr lang="en-US" dirty="0"/>
          </a:p>
          <a:p>
            <a:pPr marL="0" indent="0">
              <a:buNone/>
            </a:pPr>
            <a:r>
              <a:rPr lang="en-US" dirty="0"/>
              <a:t>	a. Example: </a:t>
            </a:r>
            <a:r>
              <a:rPr lang="en-US" dirty="0" err="1"/>
              <a:t>Cloudformation</a:t>
            </a:r>
            <a:endParaRPr lang="en-US" dirty="0"/>
          </a:p>
        </p:txBody>
      </p:sp>
    </p:spTree>
    <p:extLst>
      <p:ext uri="{BB962C8B-B14F-4D97-AF65-F5344CB8AC3E}">
        <p14:creationId xmlns:p14="http://schemas.microsoft.com/office/powerpoint/2010/main" val="210736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375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Cloud Computing Models </vt:lpstr>
      <vt:lpstr>Infrastructure as a Service (IaaS)</vt:lpstr>
      <vt:lpstr>Platform as a Service (PaaS)</vt:lpstr>
      <vt:lpstr>Software as a Service (SaaS)</vt:lpstr>
      <vt:lpstr>Cloud Computing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Models</dc:title>
  <dc:creator>Godwill Ngwanah</dc:creator>
  <cp:lastModifiedBy>Godwill Ngwanah</cp:lastModifiedBy>
  <cp:revision>3</cp:revision>
  <dcterms:created xsi:type="dcterms:W3CDTF">2022-03-04T00:21:55Z</dcterms:created>
  <dcterms:modified xsi:type="dcterms:W3CDTF">2022-03-04T03:29:04Z</dcterms:modified>
</cp:coreProperties>
</file>