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INTRODUCTION TO CLOUD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b="1" dirty="0"/>
              <a:t>Introduction to Cloud Computing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What is Cloud computing?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Why Cloud Computing?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What are benefits of Cloud Computing?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Information technology </a:t>
            </a:r>
            <a:r>
              <a:rPr lang="en-US" dirty="0"/>
              <a:t>(IT) is the use of any computers, storage, networking and other devices, infrastructure and processes to create, process, store, secure and exchange all forms of electronic data</a:t>
            </a:r>
          </a:p>
          <a:p>
            <a:r>
              <a:rPr lang="en-US" dirty="0"/>
              <a:t>Cloud computing is the on-demand delivery of IT resources  and applications through internet with pay-as-you-go pricing model. </a:t>
            </a:r>
          </a:p>
          <a:p>
            <a:r>
              <a:rPr lang="en-US" dirty="0"/>
              <a:t>Whether you run apps or deliver services that support the critical  operations of your business, the cloud provides rapid access to flexible  and low-cost IT resources. </a:t>
            </a:r>
            <a:endParaRPr lang="en-US" i="1" dirty="0"/>
          </a:p>
          <a:p>
            <a:r>
              <a:rPr lang="en-US" dirty="0"/>
              <a:t>With cloud computing, you don’t need to make large up-front  investments in hardware/software and spend a lot of time managing  that resources.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 Resource Management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026010F8-DA63-44B9-97CC-508BCEDB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29644"/>
            <a:ext cx="7391400" cy="4094956"/>
          </a:xfrm>
        </p:spPr>
      </p:pic>
    </p:spTree>
    <p:extLst>
      <p:ext uri="{BB962C8B-B14F-4D97-AF65-F5344CB8AC3E}">
        <p14:creationId xmlns:p14="http://schemas.microsoft.com/office/powerpoint/2010/main" val="411123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 Resource Management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56E5A3F7-7175-4249-AA11-FEB877C1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672556"/>
            <a:ext cx="4762500" cy="2914650"/>
          </a:xfrm>
        </p:spPr>
      </p:pic>
    </p:spTree>
    <p:extLst>
      <p:ext uri="{BB962C8B-B14F-4D97-AF65-F5344CB8AC3E}">
        <p14:creationId xmlns:p14="http://schemas.microsoft.com/office/powerpoint/2010/main" val="107623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/>
          <a:lstStyle/>
          <a:p>
            <a:r>
              <a:rPr lang="en-US" dirty="0"/>
              <a:t>Cloud computing provides an easy way to access servers, storage, databases, and a broad set of application services  over the internet. </a:t>
            </a:r>
          </a:p>
          <a:p>
            <a:r>
              <a:rPr lang="en-US" dirty="0"/>
              <a:t>Cloud computing providers such as AWS owns and  maintain the network-connected hardware required for those  application services, while you provision and use what you need for  your workloads.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CLOUD COMPUTING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businesses large and small use cloud computing today either directly  (e.g. Google or Amazon) or indirectly (e.g. Twitter) instead of traditional on-site alternatives. </a:t>
            </a:r>
          </a:p>
          <a:p>
            <a:pPr lvl="1"/>
            <a:r>
              <a:rPr lang="en-US" dirty="0"/>
              <a:t>Reduction of costs</a:t>
            </a:r>
          </a:p>
          <a:p>
            <a:pPr lvl="1"/>
            <a:r>
              <a:rPr lang="en-US" dirty="0"/>
              <a:t>Universal access</a:t>
            </a:r>
          </a:p>
          <a:p>
            <a:pPr lvl="1"/>
            <a:r>
              <a:rPr lang="en-US" dirty="0"/>
              <a:t>Up to date software </a:t>
            </a:r>
          </a:p>
          <a:p>
            <a:pPr lvl="1"/>
            <a:r>
              <a:rPr lang="en-US" dirty="0"/>
              <a:t>Choice of applications</a:t>
            </a:r>
          </a:p>
          <a:p>
            <a:pPr lvl="1"/>
            <a:r>
              <a:rPr lang="en-US" dirty="0"/>
              <a:t>Potential to be greener and more economical</a:t>
            </a:r>
          </a:p>
          <a:p>
            <a:pPr lvl="1"/>
            <a:r>
              <a:rPr lang="en-US" dirty="0"/>
              <a:t>Flexibility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Faster Deployments: </a:t>
            </a:r>
          </a:p>
          <a:p>
            <a:pPr lvl="1"/>
            <a:r>
              <a:rPr lang="en-US" dirty="0"/>
              <a:t>Because there’s no wait for local computing resources </a:t>
            </a:r>
          </a:p>
          <a:p>
            <a:r>
              <a:rPr lang="en-US" b="1" dirty="0"/>
              <a:t>Usage-based pricing:</a:t>
            </a:r>
          </a:p>
          <a:p>
            <a:pPr lvl="1"/>
            <a:r>
              <a:rPr lang="en-US" dirty="0"/>
              <a:t> Letting you pay only for what you use </a:t>
            </a:r>
          </a:p>
          <a:p>
            <a:r>
              <a:rPr lang="en-US" b="1" dirty="0"/>
              <a:t>Less financial risk: </a:t>
            </a:r>
          </a:p>
          <a:p>
            <a:pPr lvl="1"/>
            <a:r>
              <a:rPr lang="en-US" dirty="0"/>
              <a:t>With lower up-front investment in hardware and software </a:t>
            </a:r>
          </a:p>
          <a:p>
            <a:r>
              <a:rPr lang="en-US" b="1" dirty="0"/>
              <a:t>Easier upgrades: </a:t>
            </a:r>
          </a:p>
          <a:p>
            <a:pPr lvl="1"/>
            <a:r>
              <a:rPr lang="en-US" dirty="0"/>
              <a:t>With no on-premises software to update </a:t>
            </a:r>
          </a:p>
          <a:p>
            <a:r>
              <a:rPr lang="en-US" b="1" dirty="0"/>
              <a:t>Reduced need for on-premises resources:</a:t>
            </a:r>
          </a:p>
          <a:p>
            <a:pPr lvl="1"/>
            <a:r>
              <a:rPr lang="en-US" dirty="0"/>
              <a:t> such as servers and IT staff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/>
              <a:t>Security Issues: </a:t>
            </a:r>
          </a:p>
          <a:p>
            <a:pPr lvl="1"/>
            <a:r>
              <a:rPr lang="en-US" dirty="0"/>
              <a:t>Security is the major issue in cloud computing. </a:t>
            </a:r>
          </a:p>
          <a:p>
            <a:pPr lvl="1"/>
            <a:r>
              <a:rPr lang="en-US" dirty="0"/>
              <a:t>The cloud  services implement the best security standards and industry  certifications. </a:t>
            </a:r>
          </a:p>
          <a:p>
            <a:pPr lvl="2"/>
            <a:r>
              <a:rPr lang="en-US" i="1" dirty="0"/>
              <a:t>However, storing data on an external service providers always  bears a risk. </a:t>
            </a:r>
          </a:p>
          <a:p>
            <a:r>
              <a:rPr lang="en-US" b="1" dirty="0"/>
              <a:t>Technical Issues: </a:t>
            </a:r>
          </a:p>
          <a:p>
            <a:pPr lvl="1"/>
            <a:r>
              <a:rPr lang="en-US" dirty="0"/>
              <a:t>You always need to rely on the internet to  uploading/downloading and migrating.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3918</TotalTime>
  <Words>388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INTRODUCTION TO CLOUD COMPUTING</vt:lpstr>
      <vt:lpstr>INTRODUCTION TO CLOUD COMPUTING</vt:lpstr>
      <vt:lpstr>Definition of Cloud Computing</vt:lpstr>
      <vt:lpstr>IT Resource Management</vt:lpstr>
      <vt:lpstr>IT Resource Management</vt:lpstr>
      <vt:lpstr>Definition of Cloud Computing</vt:lpstr>
      <vt:lpstr>WHY CLOUD COMPUTING ? 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46</cp:revision>
  <dcterms:created xsi:type="dcterms:W3CDTF">2020-04-03T21:09:47Z</dcterms:created>
  <dcterms:modified xsi:type="dcterms:W3CDTF">2022-08-15T23:02:00Z</dcterms:modified>
</cp:coreProperties>
</file>