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56" r:id="rId2"/>
    <p:sldId id="258" r:id="rId3"/>
    <p:sldId id="267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C5E1F-D482-47F1-8EF1-8D2A4BECC6A9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F786-13BC-4617-A62A-71B730A26E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2F786-13BC-4617-A62A-71B730A26E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5209A39-6C6C-41E2-9F21-AD18AC686941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1B94B2-0EEB-4B87-A9A7-6D88CAA475A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47800"/>
            <a:ext cx="8062912" cy="3222625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AWS Solutions Architect Associate Course SAA-CO2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Welcome and Course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/>
          </a:bodyPr>
          <a:lstStyle/>
          <a:p>
            <a:r>
              <a:rPr lang="en-US" sz="1600" dirty="0"/>
              <a:t>In this course, we are going to prepare ourselves to practically becoming an AWS Solutions Architect.</a:t>
            </a:r>
          </a:p>
          <a:p>
            <a:r>
              <a:rPr lang="en-US" sz="1600" dirty="0"/>
              <a:t>It is a challenging course but nevertheless, don’t worry, that is the reason I am here to guide you through all the ticks and tricks of becoming a Solutions Architect.</a:t>
            </a:r>
          </a:p>
          <a:p>
            <a:r>
              <a:rPr lang="en-US" sz="1600" dirty="0"/>
              <a:t>You don’t need to have any prior experience or knowledge to take this course.</a:t>
            </a:r>
          </a:p>
          <a:p>
            <a:r>
              <a:rPr lang="en-US" sz="1600" dirty="0"/>
              <a:t>We are going to walk through practical scenarios similar to what you will encounter on the job site.</a:t>
            </a:r>
          </a:p>
          <a:p>
            <a:r>
              <a:rPr lang="en-US" sz="1600" dirty="0"/>
              <a:t>I have taken my past and current experience into this course which I can guarantee you will help tremendously in building all the skills you need to becoming an exceptional AWS Solutions Architect.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3D7C-489E-4F09-9553-EFE45E92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Who can take this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6715-ACAA-4ED5-93B4-8017312E6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design for beginnings or anyone without AWS/IT background.</a:t>
            </a:r>
          </a:p>
          <a:p>
            <a:r>
              <a:rPr lang="en-US" dirty="0"/>
              <a:t>Also, for anyone with AWS knowledge and experience that needs to gain more practical experience into the cloud</a:t>
            </a:r>
          </a:p>
        </p:txBody>
      </p:sp>
    </p:spTree>
    <p:extLst>
      <p:ext uri="{BB962C8B-B14F-4D97-AF65-F5344CB8AC3E}">
        <p14:creationId xmlns:p14="http://schemas.microsoft.com/office/powerpoint/2010/main" val="45387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A0BC-7C58-4635-A1C8-7B11B32E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0BDE-82F3-4784-9EE8-B8E651BA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contains videos, PowerPoints and audio recordings.</a:t>
            </a:r>
          </a:p>
          <a:p>
            <a:r>
              <a:rPr lang="en-US" dirty="0"/>
              <a:t>It also includes notes to read</a:t>
            </a:r>
          </a:p>
          <a:p>
            <a:r>
              <a:rPr lang="en-US" dirty="0"/>
              <a:t>Lab practical to give you on the job learning experience.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53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3997</TotalTime>
  <Words>198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Constantia</vt:lpstr>
      <vt:lpstr>Wingdings 2</vt:lpstr>
      <vt:lpstr>Flow</vt:lpstr>
      <vt:lpstr>AWS Solutions Architect Associate Course SAA-CO2 </vt:lpstr>
      <vt:lpstr>Welcome and Course Introduction</vt:lpstr>
      <vt:lpstr>Who can take this course?</vt:lpstr>
      <vt:lpstr>Course Contents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</dc:title>
  <dc:creator>godwill</dc:creator>
  <cp:lastModifiedBy>Godwill Ngwanah</cp:lastModifiedBy>
  <cp:revision>46</cp:revision>
  <dcterms:created xsi:type="dcterms:W3CDTF">2020-04-03T21:09:47Z</dcterms:created>
  <dcterms:modified xsi:type="dcterms:W3CDTF">2022-04-21T15:03:14Z</dcterms:modified>
</cp:coreProperties>
</file>