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5257800"/>
          </a:xfrm>
        </p:spPr>
        <p:txBody>
          <a:bodyPr>
            <a:normAutofit/>
          </a:bodyPr>
          <a:lstStyle/>
          <a:p>
            <a:r>
              <a:rPr lang="en-US" sz="6600" dirty="0"/>
              <a:t>Understanding the 6 Pillars of </a:t>
            </a:r>
            <a:br>
              <a:rPr lang="en-US" sz="6600" dirty="0"/>
            </a:br>
            <a:r>
              <a:rPr lang="en-US" sz="6600" dirty="0"/>
              <a:t>Well Architected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1143000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The pillars of the AWS Well-Architected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962400"/>
          </a:xfrm>
        </p:spPr>
        <p:txBody>
          <a:bodyPr>
            <a:normAutofit/>
          </a:bodyPr>
          <a:lstStyle/>
          <a:p>
            <a:r>
              <a:rPr lang="en-US" b="1" dirty="0"/>
              <a:t>Security:</a:t>
            </a:r>
          </a:p>
          <a:p>
            <a:pPr lvl="1"/>
            <a:r>
              <a:rPr lang="en-US" dirty="0"/>
              <a:t>How do you protect data, systems, and assets in a way that can improve your security posture?</a:t>
            </a:r>
          </a:p>
          <a:p>
            <a:pPr lvl="1"/>
            <a:r>
              <a:rPr lang="en-US" dirty="0"/>
              <a:t>There are some important questions to ask yourself when deploying any workloads into AWS.</a:t>
            </a:r>
          </a:p>
          <a:p>
            <a:pPr lvl="2"/>
            <a:r>
              <a:rPr lang="en-US" dirty="0"/>
              <a:t>Do you have MFA enabled for the 'root’ and IAM user for your AWS account?</a:t>
            </a:r>
          </a:p>
          <a:p>
            <a:pPr lvl="2"/>
            <a:r>
              <a:rPr lang="en-US" dirty="0"/>
              <a:t>Do you have password policy set for your AWS account?</a:t>
            </a:r>
          </a:p>
          <a:p>
            <a:pPr lvl="2"/>
            <a:r>
              <a:rPr lang="en-US" dirty="0"/>
              <a:t>Are you encrypting EBS volumes and S3 buckets?</a:t>
            </a:r>
          </a:p>
          <a:p>
            <a:pPr lvl="2"/>
            <a:r>
              <a:rPr lang="en-US" dirty="0"/>
              <a:t>Are you capturing all CloudTrail events in your account?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1143000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The pillars of the AWS Well-Architected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962400"/>
          </a:xfrm>
        </p:spPr>
        <p:txBody>
          <a:bodyPr>
            <a:normAutofit/>
          </a:bodyPr>
          <a:lstStyle/>
          <a:p>
            <a:r>
              <a:rPr lang="en-US" b="1" dirty="0"/>
              <a:t>Reliability:</a:t>
            </a:r>
          </a:p>
          <a:p>
            <a:pPr lvl="1"/>
            <a:r>
              <a:rPr lang="en-US" dirty="0"/>
              <a:t>This includes the ability to operate and test the workload through its total lifecycle to perform its intended function correctly and consistently when it’s expected to.. </a:t>
            </a:r>
          </a:p>
          <a:p>
            <a:pPr lvl="1"/>
            <a:r>
              <a:rPr lang="en-US" dirty="0"/>
              <a:t>A solutions Architect should be able to follow recommended guidelines and best practice for implementing reliable workloads on AWS.</a:t>
            </a:r>
          </a:p>
        </p:txBody>
      </p:sp>
    </p:spTree>
    <p:extLst>
      <p:ext uri="{BB962C8B-B14F-4D97-AF65-F5344CB8AC3E}">
        <p14:creationId xmlns:p14="http://schemas.microsoft.com/office/powerpoint/2010/main" val="4702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1143000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The pillars of the AWS Well-Architected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962400"/>
          </a:xfrm>
        </p:spPr>
        <p:txBody>
          <a:bodyPr>
            <a:normAutofit/>
          </a:bodyPr>
          <a:lstStyle/>
          <a:p>
            <a:r>
              <a:rPr lang="en-US" b="1" dirty="0"/>
              <a:t>Performance Efficiency:</a:t>
            </a:r>
          </a:p>
          <a:p>
            <a:pPr lvl="1"/>
            <a:r>
              <a:rPr lang="en-US" dirty="0"/>
              <a:t>We can optimally leverage AWS services to run our workload while maintaining a well performed workload as it evolves over time.</a:t>
            </a:r>
          </a:p>
        </p:txBody>
      </p:sp>
    </p:spTree>
    <p:extLst>
      <p:ext uri="{BB962C8B-B14F-4D97-AF65-F5344CB8AC3E}">
        <p14:creationId xmlns:p14="http://schemas.microsoft.com/office/powerpoint/2010/main" val="13611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1143000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The pillars of the AWS Well-Architected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962400"/>
          </a:xfrm>
        </p:spPr>
        <p:txBody>
          <a:bodyPr>
            <a:normAutofit/>
          </a:bodyPr>
          <a:lstStyle/>
          <a:p>
            <a:r>
              <a:rPr lang="en-US" b="1" dirty="0"/>
              <a:t>Cost Optimization:</a:t>
            </a:r>
          </a:p>
          <a:p>
            <a:pPr lvl="1"/>
            <a:r>
              <a:rPr lang="en-US" dirty="0"/>
              <a:t>The ability to run systems to deliver business value at the lowest price point.</a:t>
            </a:r>
          </a:p>
          <a:p>
            <a:pPr lvl="1"/>
            <a:r>
              <a:rPr lang="en-US" dirty="0"/>
              <a:t>This means diving into a world where we have a choice to utilize services on a pay-as-you-go pricing model. </a:t>
            </a:r>
          </a:p>
          <a:p>
            <a:pPr lvl="2"/>
            <a:r>
              <a:rPr lang="en-US" dirty="0"/>
              <a:t>In certain situations, we are given an option to make commitments to further incur more savings without risking losing value in the workload we manage in the cloud.</a:t>
            </a:r>
          </a:p>
        </p:txBody>
      </p:sp>
    </p:spTree>
    <p:extLst>
      <p:ext uri="{BB962C8B-B14F-4D97-AF65-F5344CB8AC3E}">
        <p14:creationId xmlns:p14="http://schemas.microsoft.com/office/powerpoint/2010/main" val="17811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8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1143000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The pillars of the AWS Well-Architected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962400"/>
          </a:xfrm>
        </p:spPr>
        <p:txBody>
          <a:bodyPr>
            <a:normAutofit/>
          </a:bodyPr>
          <a:lstStyle/>
          <a:p>
            <a:r>
              <a:rPr lang="en-US" b="1" dirty="0"/>
              <a:t>Sustainability:</a:t>
            </a:r>
          </a:p>
          <a:p>
            <a:pPr lvl="1"/>
            <a:r>
              <a:rPr lang="en-US" dirty="0"/>
              <a:t>We have an obligation to continuously monitor and improve sustainability by reducing energy consumption, increasing efficiency and maximizing the benefits on these provisioned resources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2297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1143000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The pillars of the AWS Well-Architected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962400"/>
          </a:xfrm>
        </p:spPr>
        <p:txBody>
          <a:bodyPr>
            <a:normAutofit/>
          </a:bodyPr>
          <a:lstStyle/>
          <a:p>
            <a:r>
              <a:rPr lang="en-US" b="1" dirty="0"/>
              <a:t>Operational Excellence:</a:t>
            </a:r>
          </a:p>
          <a:p>
            <a:pPr lvl="1"/>
            <a:r>
              <a:rPr lang="en-US" dirty="0"/>
              <a:t>The ability to support development and run workloads effectively, gain insight into their operations, and to continuously improve supporting processes and procedures to deliver business value.</a:t>
            </a:r>
          </a:p>
          <a:p>
            <a:pPr lvl="1"/>
            <a:r>
              <a:rPr lang="en-US" dirty="0"/>
              <a:t>At the end of the day, we want to optimize AWS in order to achieve the best satisfaction with our product or services and  overall operational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9076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7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4068</TotalTime>
  <Words>376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Understanding the 6 Pillars of  Well Architected Framework</vt:lpstr>
      <vt:lpstr> The pillars of the AWS Well-Architected Framework</vt:lpstr>
      <vt:lpstr> The pillars of the AWS Well-Architected Framework</vt:lpstr>
      <vt:lpstr> The pillars of the AWS Well-Architected Framework</vt:lpstr>
      <vt:lpstr> The pillars of the AWS Well-Architected Framework</vt:lpstr>
      <vt:lpstr> The pillars of the AWS Well-Architected Framework</vt:lpstr>
      <vt:lpstr> The pillars of the AWS Well-Architected Framework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19</cp:revision>
  <dcterms:created xsi:type="dcterms:W3CDTF">2020-04-03T23:55:39Z</dcterms:created>
  <dcterms:modified xsi:type="dcterms:W3CDTF">2022-04-22T20:30:06Z</dcterms:modified>
</cp:coreProperties>
</file>