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ll Ngwanah" initials="GN" lastIdx="1" clrIdx="0">
    <p:extLst>
      <p:ext uri="{19B8F6BF-5375-455C-9EA6-DF929625EA0E}">
        <p15:presenceInfo xmlns:p15="http://schemas.microsoft.com/office/powerpoint/2012/main" userId="b32a8e85d7c9eb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EC4F-A4FF-4EC3-91D6-11BA9A50712C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553-07B9-4F0F-8377-0B3F31966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F9FE86-6232-4B82-85E4-3ABB51E5B8DE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153A15-DCD6-4DAA-BC12-DB23812B1B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17B2DF-6059-4C61-AB8F-2032D799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30DC58-7ABC-482F-AE9B-A4380EBF022A}"/>
              </a:ext>
            </a:extLst>
          </p:cNvPr>
          <p:cNvSpPr/>
          <p:nvPr/>
        </p:nvSpPr>
        <p:spPr>
          <a:xfrm>
            <a:off x="533400" y="457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TNGS 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6139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Constantia</vt:lpstr>
      <vt:lpstr>Wingdings 2</vt:lpstr>
      <vt:lpstr>Flow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TNGS Learning Solutions</dc:title>
  <dc:creator>TNGS</dc:creator>
  <cp:lastModifiedBy>Godwill Ngwanah</cp:lastModifiedBy>
  <cp:revision>31</cp:revision>
  <dcterms:created xsi:type="dcterms:W3CDTF">2020-04-04T01:23:48Z</dcterms:created>
  <dcterms:modified xsi:type="dcterms:W3CDTF">2022-04-26T23:08:48Z</dcterms:modified>
</cp:coreProperties>
</file>