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88957-3180-4565-9FB3-15F17D42B128}" type="datetimeFigureOut">
              <a:rPr lang="en-US" smtClean="0"/>
              <a:t>10/21/2020</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691BC2F0-8BE2-41F0-B292-4999B006857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3537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88957-3180-4565-9FB3-15F17D42B128}"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BC2F0-8BE2-41F0-B292-4999B0068578}"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1860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88957-3180-4565-9FB3-15F17D42B128}"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BC2F0-8BE2-41F0-B292-4999B0068578}"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70997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3F88957-3180-4565-9FB3-15F17D42B128}" type="datetimeFigureOut">
              <a:rPr lang="en-US" smtClean="0"/>
              <a:t>10/21/2020</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691BC2F0-8BE2-41F0-B292-4999B0068578}"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8000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3F88957-3180-4565-9FB3-15F17D42B128}"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BC2F0-8BE2-41F0-B292-4999B006857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6188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88957-3180-4565-9FB3-15F17D42B128}"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BC2F0-8BE2-41F0-B292-4999B006857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2925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88957-3180-4565-9FB3-15F17D42B128}"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BC2F0-8BE2-41F0-B292-4999B0068578}"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5926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F88957-3180-4565-9FB3-15F17D42B128}"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BC2F0-8BE2-41F0-B292-4999B0068578}"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247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88957-3180-4565-9FB3-15F17D42B128}"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BC2F0-8BE2-41F0-B292-4999B0068578}" type="slidenum">
              <a:rPr lang="en-US" smtClean="0"/>
              <a:t>‹#›</a:t>
            </a:fld>
            <a:endParaRPr lang="en-US"/>
          </a:p>
        </p:txBody>
      </p:sp>
    </p:spTree>
    <p:extLst>
      <p:ext uri="{BB962C8B-B14F-4D97-AF65-F5344CB8AC3E}">
        <p14:creationId xmlns:p14="http://schemas.microsoft.com/office/powerpoint/2010/main" val="376880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F88957-3180-4565-9FB3-15F17D42B128}"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BC2F0-8BE2-41F0-B292-4999B006857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5035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3F88957-3180-4565-9FB3-15F17D42B128}" type="datetimeFigureOut">
              <a:rPr lang="en-US" smtClean="0"/>
              <a:t>10/21/2020</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691BC2F0-8BE2-41F0-B292-4999B0068578}"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8191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F88957-3180-4565-9FB3-15F17D42B128}" type="datetimeFigureOut">
              <a:rPr lang="en-US" smtClean="0"/>
              <a:t>10/21/2020</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91BC2F0-8BE2-41F0-B292-4999B0068578}" type="slidenum">
              <a:rPr lang="en-US" smtClean="0"/>
              <a:t>‹#›</a:t>
            </a:fld>
            <a:endParaRPr lang="en-US"/>
          </a:p>
        </p:txBody>
      </p:sp>
    </p:spTree>
    <p:extLst>
      <p:ext uri="{BB962C8B-B14F-4D97-AF65-F5344CB8AC3E}">
        <p14:creationId xmlns:p14="http://schemas.microsoft.com/office/powerpoint/2010/main" val="13976483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BE6F-47B0-4AE2-A7BC-02075163754E}"/>
              </a:ext>
            </a:extLst>
          </p:cNvPr>
          <p:cNvSpPr>
            <a:spLocks noGrp="1"/>
          </p:cNvSpPr>
          <p:nvPr>
            <p:ph type="ctrTitle"/>
          </p:nvPr>
        </p:nvSpPr>
        <p:spPr/>
        <p:txBody>
          <a:bodyPr>
            <a:normAutofit/>
          </a:bodyPr>
          <a:lstStyle/>
          <a:p>
            <a:pPr algn="r"/>
            <a:r>
              <a:rPr lang="en-US" dirty="0"/>
              <a:t>AWS CloudFormation </a:t>
            </a:r>
          </a:p>
        </p:txBody>
      </p:sp>
    </p:spTree>
    <p:extLst>
      <p:ext uri="{BB962C8B-B14F-4D97-AF65-F5344CB8AC3E}">
        <p14:creationId xmlns:p14="http://schemas.microsoft.com/office/powerpoint/2010/main" val="210523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6604-FD97-4DD4-BF7A-AB945B136B4D}"/>
              </a:ext>
            </a:extLst>
          </p:cNvPr>
          <p:cNvSpPr>
            <a:spLocks noGrp="1"/>
          </p:cNvSpPr>
          <p:nvPr>
            <p:ph type="title"/>
          </p:nvPr>
        </p:nvSpPr>
        <p:spPr/>
        <p:txBody>
          <a:bodyPr/>
          <a:lstStyle/>
          <a:p>
            <a:pPr algn="ctr"/>
            <a:r>
              <a:rPr lang="en-US" b="1" dirty="0"/>
              <a:t>AWS CloudFormation </a:t>
            </a:r>
          </a:p>
        </p:txBody>
      </p:sp>
      <p:sp>
        <p:nvSpPr>
          <p:cNvPr id="3" name="Content Placeholder 2">
            <a:extLst>
              <a:ext uri="{FF2B5EF4-FFF2-40B4-BE49-F238E27FC236}">
                <a16:creationId xmlns:a16="http://schemas.microsoft.com/office/drawing/2014/main" id="{DF525133-9322-4A7C-AECE-2C47FA420430}"/>
              </a:ext>
            </a:extLst>
          </p:cNvPr>
          <p:cNvSpPr>
            <a:spLocks noGrp="1"/>
          </p:cNvSpPr>
          <p:nvPr>
            <p:ph idx="1"/>
          </p:nvPr>
        </p:nvSpPr>
        <p:spPr/>
        <p:txBody>
          <a:bodyPr/>
          <a:lstStyle/>
          <a:p>
            <a:r>
              <a:rPr lang="en-US" dirty="0"/>
              <a:t>Templates include different sections in a CFT. </a:t>
            </a:r>
          </a:p>
          <a:p>
            <a:r>
              <a:rPr lang="en-US" dirty="0"/>
              <a:t>The </a:t>
            </a:r>
            <a:r>
              <a:rPr lang="en-US" b="1" dirty="0"/>
              <a:t>Resources</a:t>
            </a:r>
            <a:r>
              <a:rPr lang="en-US" dirty="0"/>
              <a:t> section is the only required section. </a:t>
            </a:r>
          </a:p>
          <a:p>
            <a:r>
              <a:rPr lang="en-US" dirty="0"/>
              <a:t>Sections in a template can be in any order. </a:t>
            </a:r>
          </a:p>
          <a:p>
            <a:pPr lvl="1"/>
            <a:r>
              <a:rPr lang="en-US" dirty="0"/>
              <a:t>However, as you build your template, it can be helpful to use the logical order shown in the following list because values in one section might refer to values from a previous section.</a:t>
            </a:r>
          </a:p>
        </p:txBody>
      </p:sp>
    </p:spTree>
    <p:extLst>
      <p:ext uri="{BB962C8B-B14F-4D97-AF65-F5344CB8AC3E}">
        <p14:creationId xmlns:p14="http://schemas.microsoft.com/office/powerpoint/2010/main" val="217518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6604-FD97-4DD4-BF7A-AB945B136B4D}"/>
              </a:ext>
            </a:extLst>
          </p:cNvPr>
          <p:cNvSpPr>
            <a:spLocks noGrp="1"/>
          </p:cNvSpPr>
          <p:nvPr>
            <p:ph type="title"/>
          </p:nvPr>
        </p:nvSpPr>
        <p:spPr/>
        <p:txBody>
          <a:bodyPr/>
          <a:lstStyle/>
          <a:p>
            <a:pPr algn="ctr"/>
            <a:r>
              <a:rPr lang="en-US" b="1" dirty="0"/>
              <a:t>AWS CloudFormation </a:t>
            </a:r>
          </a:p>
        </p:txBody>
      </p:sp>
      <p:sp>
        <p:nvSpPr>
          <p:cNvPr id="3" name="Content Placeholder 2">
            <a:extLst>
              <a:ext uri="{FF2B5EF4-FFF2-40B4-BE49-F238E27FC236}">
                <a16:creationId xmlns:a16="http://schemas.microsoft.com/office/drawing/2014/main" id="{DF525133-9322-4A7C-AECE-2C47FA420430}"/>
              </a:ext>
            </a:extLst>
          </p:cNvPr>
          <p:cNvSpPr>
            <a:spLocks noGrp="1"/>
          </p:cNvSpPr>
          <p:nvPr>
            <p:ph idx="1"/>
          </p:nvPr>
        </p:nvSpPr>
        <p:spPr/>
        <p:txBody>
          <a:bodyPr/>
          <a:lstStyle/>
          <a:p>
            <a:r>
              <a:rPr lang="en-US" b="1" dirty="0"/>
              <a:t>Format Version (optional)</a:t>
            </a:r>
          </a:p>
          <a:p>
            <a:pPr lvl="1"/>
            <a:r>
              <a:rPr lang="en-US" dirty="0"/>
              <a:t>The AWS CloudFormation template version that the template conforms to. The template format version can change independently of the API and WSDL version</a:t>
            </a:r>
          </a:p>
          <a:p>
            <a:r>
              <a:rPr lang="en-US" b="1" dirty="0"/>
              <a:t>Description (optional)</a:t>
            </a:r>
          </a:p>
          <a:p>
            <a:pPr lvl="1"/>
            <a:r>
              <a:rPr lang="en-US" dirty="0"/>
              <a:t>A text string that describes the template. This section must always follow the template format version section.</a:t>
            </a:r>
          </a:p>
        </p:txBody>
      </p:sp>
    </p:spTree>
    <p:extLst>
      <p:ext uri="{BB962C8B-B14F-4D97-AF65-F5344CB8AC3E}">
        <p14:creationId xmlns:p14="http://schemas.microsoft.com/office/powerpoint/2010/main" val="236325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6604-FD97-4DD4-BF7A-AB945B136B4D}"/>
              </a:ext>
            </a:extLst>
          </p:cNvPr>
          <p:cNvSpPr>
            <a:spLocks noGrp="1"/>
          </p:cNvSpPr>
          <p:nvPr>
            <p:ph type="title"/>
          </p:nvPr>
        </p:nvSpPr>
        <p:spPr/>
        <p:txBody>
          <a:bodyPr/>
          <a:lstStyle/>
          <a:p>
            <a:pPr algn="ctr"/>
            <a:r>
              <a:rPr lang="en-US" b="1" dirty="0"/>
              <a:t>AWS CloudFormation </a:t>
            </a:r>
          </a:p>
        </p:txBody>
      </p:sp>
      <p:sp>
        <p:nvSpPr>
          <p:cNvPr id="3" name="Content Placeholder 2">
            <a:extLst>
              <a:ext uri="{FF2B5EF4-FFF2-40B4-BE49-F238E27FC236}">
                <a16:creationId xmlns:a16="http://schemas.microsoft.com/office/drawing/2014/main" id="{DF525133-9322-4A7C-AECE-2C47FA420430}"/>
              </a:ext>
            </a:extLst>
          </p:cNvPr>
          <p:cNvSpPr>
            <a:spLocks noGrp="1"/>
          </p:cNvSpPr>
          <p:nvPr>
            <p:ph idx="1"/>
          </p:nvPr>
        </p:nvSpPr>
        <p:spPr/>
        <p:txBody>
          <a:bodyPr/>
          <a:lstStyle/>
          <a:p>
            <a:r>
              <a:rPr lang="en-US" b="1" dirty="0"/>
              <a:t>Metadata (optional)</a:t>
            </a:r>
          </a:p>
          <a:p>
            <a:pPr lvl="1"/>
            <a:r>
              <a:rPr lang="en-US" dirty="0"/>
              <a:t>Objects that provide additional information about the template.</a:t>
            </a:r>
          </a:p>
          <a:p>
            <a:pPr lvl="1"/>
            <a:endParaRPr lang="en-US" dirty="0"/>
          </a:p>
          <a:p>
            <a:r>
              <a:rPr lang="en-US" b="1" dirty="0"/>
              <a:t>Parameters (optional)</a:t>
            </a:r>
          </a:p>
          <a:p>
            <a:pPr lvl="1"/>
            <a:r>
              <a:rPr lang="en-US" dirty="0"/>
              <a:t>Values to pass to your template at runtime (when you create or update a stack). You can refer to parameters from the Resources and Outputs sections of the template.</a:t>
            </a:r>
          </a:p>
        </p:txBody>
      </p:sp>
    </p:spTree>
    <p:extLst>
      <p:ext uri="{BB962C8B-B14F-4D97-AF65-F5344CB8AC3E}">
        <p14:creationId xmlns:p14="http://schemas.microsoft.com/office/powerpoint/2010/main" val="282029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6604-FD97-4DD4-BF7A-AB945B136B4D}"/>
              </a:ext>
            </a:extLst>
          </p:cNvPr>
          <p:cNvSpPr>
            <a:spLocks noGrp="1"/>
          </p:cNvSpPr>
          <p:nvPr>
            <p:ph type="title"/>
          </p:nvPr>
        </p:nvSpPr>
        <p:spPr/>
        <p:txBody>
          <a:bodyPr/>
          <a:lstStyle/>
          <a:p>
            <a:pPr algn="ctr"/>
            <a:r>
              <a:rPr lang="en-US" b="1" dirty="0"/>
              <a:t>AWS CloudFormation </a:t>
            </a:r>
          </a:p>
        </p:txBody>
      </p:sp>
      <p:sp>
        <p:nvSpPr>
          <p:cNvPr id="3" name="Content Placeholder 2">
            <a:extLst>
              <a:ext uri="{FF2B5EF4-FFF2-40B4-BE49-F238E27FC236}">
                <a16:creationId xmlns:a16="http://schemas.microsoft.com/office/drawing/2014/main" id="{DF525133-9322-4A7C-AECE-2C47FA420430}"/>
              </a:ext>
            </a:extLst>
          </p:cNvPr>
          <p:cNvSpPr>
            <a:spLocks noGrp="1"/>
          </p:cNvSpPr>
          <p:nvPr>
            <p:ph idx="1"/>
          </p:nvPr>
        </p:nvSpPr>
        <p:spPr/>
        <p:txBody>
          <a:bodyPr>
            <a:normAutofit fontScale="92500" lnSpcReduction="10000"/>
          </a:bodyPr>
          <a:lstStyle/>
          <a:p>
            <a:r>
              <a:rPr lang="en-US" b="1" dirty="0"/>
              <a:t>Mappings (optional)</a:t>
            </a:r>
          </a:p>
          <a:p>
            <a:pPr lvl="1"/>
            <a:r>
              <a:rPr lang="en-US" dirty="0"/>
              <a:t>A mapping of keys and associated values that you can use to specify conditional parameter values, similar to a lookup table. You can match a key to a corresponding value by using the </a:t>
            </a:r>
            <a:r>
              <a:rPr lang="en-US" dirty="0" err="1"/>
              <a:t>Fn</a:t>
            </a:r>
            <a:r>
              <a:rPr lang="en-US" dirty="0"/>
              <a:t>::</a:t>
            </a:r>
            <a:r>
              <a:rPr lang="en-US" dirty="0" err="1"/>
              <a:t>FindInMap</a:t>
            </a:r>
            <a:r>
              <a:rPr lang="en-US" dirty="0"/>
              <a:t> intrinsic function in the Resources and Outputs sections.</a:t>
            </a:r>
          </a:p>
          <a:p>
            <a:r>
              <a:rPr lang="en-US" b="1" dirty="0"/>
              <a:t>Conditions (optional)</a:t>
            </a:r>
          </a:p>
          <a:p>
            <a:pPr lvl="1"/>
            <a:r>
              <a:rPr lang="en-US" dirty="0"/>
              <a:t>Conditions that control whether certain resources are created or whether certain resource properties are assigned a value during stack creation or update. For example, you could conditionally create a resource that depends on whether the stack is for a production or test environment.</a:t>
            </a:r>
          </a:p>
        </p:txBody>
      </p:sp>
    </p:spTree>
    <p:extLst>
      <p:ext uri="{BB962C8B-B14F-4D97-AF65-F5344CB8AC3E}">
        <p14:creationId xmlns:p14="http://schemas.microsoft.com/office/powerpoint/2010/main" val="41853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6604-FD97-4DD4-BF7A-AB945B136B4D}"/>
              </a:ext>
            </a:extLst>
          </p:cNvPr>
          <p:cNvSpPr>
            <a:spLocks noGrp="1"/>
          </p:cNvSpPr>
          <p:nvPr>
            <p:ph type="title"/>
          </p:nvPr>
        </p:nvSpPr>
        <p:spPr/>
        <p:txBody>
          <a:bodyPr/>
          <a:lstStyle/>
          <a:p>
            <a:pPr algn="ctr"/>
            <a:r>
              <a:rPr lang="en-US" b="1" dirty="0"/>
              <a:t>AWS CloudFormation </a:t>
            </a:r>
          </a:p>
        </p:txBody>
      </p:sp>
      <p:sp>
        <p:nvSpPr>
          <p:cNvPr id="3" name="Content Placeholder 2">
            <a:extLst>
              <a:ext uri="{FF2B5EF4-FFF2-40B4-BE49-F238E27FC236}">
                <a16:creationId xmlns:a16="http://schemas.microsoft.com/office/drawing/2014/main" id="{DF525133-9322-4A7C-AECE-2C47FA420430}"/>
              </a:ext>
            </a:extLst>
          </p:cNvPr>
          <p:cNvSpPr>
            <a:spLocks noGrp="1"/>
          </p:cNvSpPr>
          <p:nvPr>
            <p:ph idx="1"/>
          </p:nvPr>
        </p:nvSpPr>
        <p:spPr/>
        <p:txBody>
          <a:bodyPr>
            <a:normAutofit fontScale="92500" lnSpcReduction="10000"/>
          </a:bodyPr>
          <a:lstStyle/>
          <a:p>
            <a:r>
              <a:rPr lang="en-US" b="1" dirty="0"/>
              <a:t>Transform (optional)</a:t>
            </a:r>
          </a:p>
          <a:p>
            <a:pPr lvl="1"/>
            <a:r>
              <a:rPr lang="en-US" dirty="0"/>
              <a:t>For serverless applications (also referred to as Lambda-based applications), specifies the version of the AWS Serverless Application Model (AWS SAM) to use. When you specify a transform, you can use AWS SAM syntax to declare resources in your template. The model defines the syntax that you can use and how it is processed.</a:t>
            </a:r>
          </a:p>
          <a:p>
            <a:r>
              <a:rPr lang="en-US" b="1" dirty="0">
                <a:solidFill>
                  <a:srgbClr val="FF0000"/>
                </a:solidFill>
              </a:rPr>
              <a:t>Resources (required)</a:t>
            </a:r>
          </a:p>
          <a:p>
            <a:pPr lvl="1"/>
            <a:r>
              <a:rPr lang="en-US" dirty="0"/>
              <a:t>Specifies the stack resources and their properties, such as an Amazon Elastic Compute Cloud instance or an Amazon Simple Storage Service bucket. You can refer to resources in the Resources and Outputs sections of the template.</a:t>
            </a:r>
          </a:p>
        </p:txBody>
      </p:sp>
    </p:spTree>
    <p:extLst>
      <p:ext uri="{BB962C8B-B14F-4D97-AF65-F5344CB8AC3E}">
        <p14:creationId xmlns:p14="http://schemas.microsoft.com/office/powerpoint/2010/main" val="293479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6604-FD97-4DD4-BF7A-AB945B136B4D}"/>
              </a:ext>
            </a:extLst>
          </p:cNvPr>
          <p:cNvSpPr>
            <a:spLocks noGrp="1"/>
          </p:cNvSpPr>
          <p:nvPr>
            <p:ph type="title"/>
          </p:nvPr>
        </p:nvSpPr>
        <p:spPr/>
        <p:txBody>
          <a:bodyPr/>
          <a:lstStyle/>
          <a:p>
            <a:pPr algn="ctr"/>
            <a:r>
              <a:rPr lang="en-US" b="1" dirty="0"/>
              <a:t>AWS CloudFormation </a:t>
            </a:r>
          </a:p>
        </p:txBody>
      </p:sp>
      <p:sp>
        <p:nvSpPr>
          <p:cNvPr id="3" name="Content Placeholder 2">
            <a:extLst>
              <a:ext uri="{FF2B5EF4-FFF2-40B4-BE49-F238E27FC236}">
                <a16:creationId xmlns:a16="http://schemas.microsoft.com/office/drawing/2014/main" id="{DF525133-9322-4A7C-AECE-2C47FA420430}"/>
              </a:ext>
            </a:extLst>
          </p:cNvPr>
          <p:cNvSpPr>
            <a:spLocks noGrp="1"/>
          </p:cNvSpPr>
          <p:nvPr>
            <p:ph idx="1"/>
          </p:nvPr>
        </p:nvSpPr>
        <p:spPr/>
        <p:txBody>
          <a:bodyPr>
            <a:normAutofit/>
          </a:bodyPr>
          <a:lstStyle/>
          <a:p>
            <a:r>
              <a:rPr lang="en-US" b="1" dirty="0"/>
              <a:t>Outputs (optional)</a:t>
            </a:r>
          </a:p>
          <a:p>
            <a:pPr lvl="1"/>
            <a:r>
              <a:rPr lang="en-US" dirty="0"/>
              <a:t>Describes the values that are returned whenever you view your stack's properties. For example, you can declare an output for an S3 bucket name and then call the </a:t>
            </a:r>
            <a:r>
              <a:rPr lang="en-US" dirty="0" err="1"/>
              <a:t>aws</a:t>
            </a:r>
            <a:r>
              <a:rPr lang="en-US" dirty="0"/>
              <a:t> </a:t>
            </a:r>
            <a:r>
              <a:rPr lang="en-US" dirty="0" err="1"/>
              <a:t>cloudformation</a:t>
            </a:r>
            <a:r>
              <a:rPr lang="en-US" dirty="0"/>
              <a:t> describe-stacks AWS CLI command to view the name.</a:t>
            </a:r>
          </a:p>
        </p:txBody>
      </p:sp>
    </p:spTree>
    <p:extLst>
      <p:ext uri="{BB962C8B-B14F-4D97-AF65-F5344CB8AC3E}">
        <p14:creationId xmlns:p14="http://schemas.microsoft.com/office/powerpoint/2010/main" val="23551102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20</TotalTime>
  <Words>432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Gallery</vt:lpstr>
      <vt:lpstr>AWS CloudFormation </vt:lpstr>
      <vt:lpstr>AWS CloudFormation </vt:lpstr>
      <vt:lpstr>AWS CloudFormation </vt:lpstr>
      <vt:lpstr>AWS CloudFormation </vt:lpstr>
      <vt:lpstr>AWS CloudFormation </vt:lpstr>
      <vt:lpstr>AWS CloudFormation </vt:lpstr>
      <vt:lpstr>AWS CloudFormation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CloudFormation</dc:title>
  <dc:creator>Godwill Ngwanah</dc:creator>
  <cp:lastModifiedBy>Godwill Ngwanah</cp:lastModifiedBy>
  <cp:revision>3</cp:revision>
  <dcterms:created xsi:type="dcterms:W3CDTF">2020-10-21T19:05:28Z</dcterms:created>
  <dcterms:modified xsi:type="dcterms:W3CDTF">2020-10-21T19:25:30Z</dcterms:modified>
</cp:coreProperties>
</file>