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4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5903C0-3F64-43FC-AC6C-52380797624F}"/>
              </a:ext>
            </a:extLst>
          </p:cNvPr>
          <p:cNvSpPr txBox="1"/>
          <p:nvPr/>
        </p:nvSpPr>
        <p:spPr>
          <a:xfrm>
            <a:off x="381000" y="1371600"/>
            <a:ext cx="838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800" b="1" dirty="0">
                <a:solidFill>
                  <a:srgbClr val="FFC000"/>
                </a:solidFill>
                <a:latin typeface="Akkurat-Pro-Bold" panose="020B0804020101020102" pitchFamily="34" charset="0"/>
              </a:rPr>
              <a:t>Create a Budgets Alarm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4AB6-B44C-4440-8407-497EA354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Create a Budgets Alarm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84C2-01E5-405F-A494-6F852080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505200"/>
          </a:xfrm>
        </p:spPr>
        <p:txBody>
          <a:bodyPr/>
          <a:lstStyle/>
          <a:p>
            <a:pPr algn="ctr"/>
            <a:r>
              <a:rPr lang="en-US" dirty="0"/>
              <a:t>We can track and take action on our AWS costs and usage by creating </a:t>
            </a:r>
            <a:r>
              <a:rPr lang="en-US" b="1" dirty="0"/>
              <a:t>Budgets Alarm.</a:t>
            </a:r>
          </a:p>
          <a:p>
            <a:pPr algn="ctr"/>
            <a:r>
              <a:rPr lang="en-US" dirty="0"/>
              <a:t>This will allow for a closely monitored usage based on a target budget amount.</a:t>
            </a:r>
          </a:p>
          <a:p>
            <a:pPr algn="ctr"/>
            <a:r>
              <a:rPr lang="en-US" dirty="0"/>
              <a:t>You will get alerts once the specified threshold is met.</a:t>
            </a:r>
          </a:p>
        </p:txBody>
      </p:sp>
    </p:spTree>
    <p:extLst>
      <p:ext uri="{BB962C8B-B14F-4D97-AF65-F5344CB8AC3E}">
        <p14:creationId xmlns:p14="http://schemas.microsoft.com/office/powerpoint/2010/main" val="11383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7509</TotalTime>
  <Words>51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Akkurat-Pro-Bold</vt:lpstr>
      <vt:lpstr>Calibri</vt:lpstr>
      <vt:lpstr>Constantia</vt:lpstr>
      <vt:lpstr>Wingdings 2</vt:lpstr>
      <vt:lpstr>Flow</vt:lpstr>
      <vt:lpstr>PowerPoint Presentation</vt:lpstr>
      <vt:lpstr>Create a Budgets Alarm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TNGS Learning Solutions</dc:title>
  <dc:creator>TNGS</dc:creator>
  <cp:lastModifiedBy>Godwill Ngwanah</cp:lastModifiedBy>
  <cp:revision>36</cp:revision>
  <dcterms:created xsi:type="dcterms:W3CDTF">2020-04-04T01:23:48Z</dcterms:created>
  <dcterms:modified xsi:type="dcterms:W3CDTF">2022-05-04T20:38:59Z</dcterms:modified>
</cp:coreProperties>
</file>