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C104024-21A3-4359-A89B-CEDB2AC7546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nsole.aws.amazo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5-Creating A </a:t>
            </a:r>
            <a:r>
              <a:rPr lang="en-US" dirty="0" err="1"/>
              <a:t>KeyPair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/>
          </a:bodyPr>
          <a:lstStyle/>
          <a:p>
            <a:r>
              <a:rPr lang="en-US" sz="2400" b="1" dirty="0"/>
              <a:t>CREATING A KEY PAIR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050" dirty="0"/>
              <a:t>Open below URL to login to AWS console. </a:t>
            </a:r>
          </a:p>
          <a:p>
            <a:pPr>
              <a:buNone/>
            </a:pPr>
            <a:r>
              <a:rPr lang="en-US" sz="1050" dirty="0">
                <a:hlinkClick r:id="rId2"/>
              </a:rPr>
              <a:t>https://console.aws.amazon.com/ </a:t>
            </a:r>
            <a:endParaRPr lang="en-US" sz="1050" dirty="0"/>
          </a:p>
          <a:p>
            <a:pPr>
              <a:buNone/>
            </a:pPr>
            <a:r>
              <a:rPr lang="en-US" sz="1050" dirty="0"/>
              <a:t>In the search bar of console page, type ec2, click on ec2 under services.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495800"/>
            <a:ext cx="8001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33400" y="4191000"/>
            <a:ext cx="7924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Next, select your region from top right-side drop-down menu as shown below.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617797-07F7-49A8-BDB4-157A5A56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100431"/>
            <a:ext cx="8077200" cy="19974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990600"/>
            <a:ext cx="7924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Then Click on Key Pairs under NETWORK &amp; SECURITY menu on the left pane below.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371600"/>
            <a:ext cx="7924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800600"/>
            <a:ext cx="4191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Then Click Create Key Pair on the right upper corner.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5181600"/>
            <a:ext cx="7848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914400"/>
            <a:ext cx="441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Specify a name for your Key Pai.</a:t>
            </a:r>
          </a:p>
          <a:p>
            <a:endParaRPr lang="en-US" sz="1200" dirty="0"/>
          </a:p>
          <a:p>
            <a:r>
              <a:rPr lang="en-US" sz="1200" dirty="0"/>
              <a:t>Select RSA</a:t>
            </a:r>
          </a:p>
          <a:p>
            <a:endParaRPr lang="en-US" sz="1200" dirty="0"/>
          </a:p>
          <a:p>
            <a:r>
              <a:rPr lang="en-US" sz="1200" dirty="0"/>
              <a:t>Select .</a:t>
            </a:r>
            <a:r>
              <a:rPr lang="en-US" sz="1200" dirty="0" err="1"/>
              <a:t>pem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Click on Create 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3886200"/>
            <a:ext cx="838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Your created key will be saved to your Download folder. 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Please verify your keypair exist locally. 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This is the last and first time you are going to save this file.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5692001"/>
            <a:ext cx="3124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Place your Key Pair in a secure location.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B7546D-88D6-44D0-AECB-A182B75C4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838200"/>
            <a:ext cx="3953829" cy="294016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79</TotalTime>
  <Words>142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Constantia</vt:lpstr>
      <vt:lpstr>Wingdings 2</vt:lpstr>
      <vt:lpstr>Flow</vt:lpstr>
      <vt:lpstr>5-Creating A KeyPair</vt:lpstr>
      <vt:lpstr>CREATING A KEY PAIR 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5-Creating A KeyPair</dc:title>
  <dc:creator>godwill</dc:creator>
  <cp:lastModifiedBy>Godwill Ngwanah</cp:lastModifiedBy>
  <cp:revision>8</cp:revision>
  <dcterms:created xsi:type="dcterms:W3CDTF">2020-04-04T02:27:26Z</dcterms:created>
  <dcterms:modified xsi:type="dcterms:W3CDTF">2022-06-08T14:15:45Z</dcterms:modified>
</cp:coreProperties>
</file>