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dwill Ngwanah" initials="GN" lastIdx="1" clrIdx="0">
    <p:extLst>
      <p:ext uri="{19B8F6BF-5375-455C-9EA6-DF929625EA0E}">
        <p15:presenceInfo xmlns:p15="http://schemas.microsoft.com/office/powerpoint/2012/main" userId="b32a8e85d7c9eb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5EC4F-A4FF-4EC3-91D6-11BA9A50712C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1553-07B9-4F0F-8377-0B3F31966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F9FE86-6232-4B82-85E4-3ABB51E5B8DE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5903C0-3F64-43FC-AC6C-52380797624F}"/>
              </a:ext>
            </a:extLst>
          </p:cNvPr>
          <p:cNvSpPr txBox="1"/>
          <p:nvPr/>
        </p:nvSpPr>
        <p:spPr>
          <a:xfrm>
            <a:off x="381000" y="1371600"/>
            <a:ext cx="838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600" b="1" dirty="0">
                <a:solidFill>
                  <a:srgbClr val="FFC000"/>
                </a:solidFill>
                <a:latin typeface="Akkurat-Pro-Bold" panose="020B0804020101020102" pitchFamily="34" charset="0"/>
              </a:rPr>
              <a:t>Create a Billing Alarm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4AB6-B44C-4440-8407-497EA354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Create a Billing Alarm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84C2-01E5-405F-A494-6F8520807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85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6142</TotalTime>
  <Words>8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Akkurat-Pro-Bold</vt:lpstr>
      <vt:lpstr>Calibri</vt:lpstr>
      <vt:lpstr>Constantia</vt:lpstr>
      <vt:lpstr>Wingdings 2</vt:lpstr>
      <vt:lpstr>Flow</vt:lpstr>
      <vt:lpstr>PowerPoint Presentation</vt:lpstr>
      <vt:lpstr>Create a Billing Alarm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TNGS Learning Solutions</dc:title>
  <dc:creator>TNGS</dc:creator>
  <cp:lastModifiedBy>Godwill Ngwanah</cp:lastModifiedBy>
  <cp:revision>33</cp:revision>
  <dcterms:created xsi:type="dcterms:W3CDTF">2020-04-04T01:23:48Z</dcterms:created>
  <dcterms:modified xsi:type="dcterms:W3CDTF">2022-04-28T20:32:06Z</dcterms:modified>
</cp:coreProperties>
</file>