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062912" cy="3222625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About your Instructor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1600" dirty="0"/>
              <a:t>My name is Godwill!</a:t>
            </a:r>
          </a:p>
          <a:p>
            <a:r>
              <a:rPr lang="en-US" sz="1600" dirty="0"/>
              <a:t>I have a background in application development.</a:t>
            </a:r>
          </a:p>
          <a:p>
            <a:r>
              <a:rPr lang="en-US" sz="1600" dirty="0"/>
              <a:t>Worked as an IT consultant and AWS Solutions Architect for several years.</a:t>
            </a:r>
          </a:p>
          <a:p>
            <a:r>
              <a:rPr lang="en-US" sz="1600" dirty="0"/>
              <a:t>Veteran instructor on AWS practitioner and Solutions Architect courses.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4002</TotalTime>
  <Words>43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About your Instructor</vt:lpstr>
      <vt:lpstr>About your Instructor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47</cp:revision>
  <dcterms:created xsi:type="dcterms:W3CDTF">2020-04-03T21:09:47Z</dcterms:created>
  <dcterms:modified xsi:type="dcterms:W3CDTF">2022-04-21T15:03:28Z</dcterms:modified>
</cp:coreProperties>
</file>