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5E1F-D482-47F1-8EF1-8D2A4BECC6A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F786-13BC-4617-A62A-71B730A26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F786-13BC-4617-A62A-71B730A26E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209A39-6C6C-41E2-9F21-AD18AC68694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062912" cy="1470025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INTRODUCTION TO CLOUD COMPUTING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 TO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b="1" dirty="0"/>
              <a:t>Introduction to Cloud Computing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Why Cloud Computing?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What are benefits of Cloud Computing?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is the on-demand delivery of IT resources  and apps through internet with pay-as-you-go pricing model. </a:t>
            </a:r>
          </a:p>
          <a:p>
            <a:r>
              <a:rPr lang="en-US" dirty="0"/>
              <a:t>Whether you run apps or deliver services that support the critical  operations of your business, the cloud provides rapid access to flexible  and low-cost IT resources. </a:t>
            </a:r>
            <a:endParaRPr lang="en-US" i="1" dirty="0"/>
          </a:p>
          <a:p>
            <a:r>
              <a:rPr lang="en-US" dirty="0"/>
              <a:t>With cloud computing, you don’t need to make large up-front  investments in hardware/software and spend a lot of time managing  that resources.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/>
              <a:t>Definition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680"/>
            <a:ext cx="8229600" cy="3169920"/>
          </a:xfrm>
        </p:spPr>
        <p:txBody>
          <a:bodyPr/>
          <a:lstStyle/>
          <a:p>
            <a:r>
              <a:rPr lang="en-US" dirty="0"/>
              <a:t>Cloud computing provides an easy way to access servers, storage, databases, and a broad set of application services  over the internet. </a:t>
            </a:r>
          </a:p>
          <a:p>
            <a:r>
              <a:rPr lang="en-US" dirty="0"/>
              <a:t>Cloud computing providers such as AWS owns and  maintain the network-connected hardware required for those  application services, while you provision and use what you need for  your workloads.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CLOUD COMPUTING 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businesses large and small use cloud computing today either directly  (e.g. Google or Amazon) or indirectly (e.g. Twitter) instead of traditional on-site alternatives. </a:t>
            </a:r>
          </a:p>
          <a:p>
            <a:pPr lvl="1"/>
            <a:r>
              <a:rPr lang="en-US" dirty="0"/>
              <a:t>Reduction of costs</a:t>
            </a:r>
          </a:p>
          <a:p>
            <a:pPr lvl="1"/>
            <a:r>
              <a:rPr lang="en-US" dirty="0"/>
              <a:t>Universal access</a:t>
            </a:r>
          </a:p>
          <a:p>
            <a:pPr lvl="1"/>
            <a:r>
              <a:rPr lang="en-US" dirty="0"/>
              <a:t>Up to date software </a:t>
            </a:r>
          </a:p>
          <a:p>
            <a:pPr lvl="1"/>
            <a:r>
              <a:rPr lang="en-US" dirty="0"/>
              <a:t>Choice of applications</a:t>
            </a:r>
          </a:p>
          <a:p>
            <a:pPr lvl="1"/>
            <a:r>
              <a:rPr lang="en-US" dirty="0"/>
              <a:t>Potential to be greener and more economical</a:t>
            </a:r>
          </a:p>
          <a:p>
            <a:pPr lvl="1"/>
            <a:r>
              <a:rPr lang="en-US" dirty="0"/>
              <a:t>Flexibility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BENEFITS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Faster Deployments: </a:t>
            </a:r>
          </a:p>
          <a:p>
            <a:pPr lvl="1"/>
            <a:r>
              <a:rPr lang="en-US" dirty="0"/>
              <a:t>Because there’s no wait for local computing resources </a:t>
            </a:r>
          </a:p>
          <a:p>
            <a:r>
              <a:rPr lang="en-US" b="1" dirty="0"/>
              <a:t>Usage-based pricing:</a:t>
            </a:r>
          </a:p>
          <a:p>
            <a:pPr lvl="1"/>
            <a:r>
              <a:rPr lang="en-US" dirty="0"/>
              <a:t> Letting you pay only for what you use </a:t>
            </a:r>
          </a:p>
          <a:p>
            <a:r>
              <a:rPr lang="en-US" b="1" dirty="0"/>
              <a:t>Less financial risk: </a:t>
            </a:r>
          </a:p>
          <a:p>
            <a:pPr lvl="1"/>
            <a:r>
              <a:rPr lang="en-US" dirty="0"/>
              <a:t>With lower up-front investment in hardware and software </a:t>
            </a:r>
          </a:p>
          <a:p>
            <a:r>
              <a:rPr lang="en-US" b="1" dirty="0"/>
              <a:t>Easier upgrades: </a:t>
            </a:r>
          </a:p>
          <a:p>
            <a:pPr lvl="1"/>
            <a:r>
              <a:rPr lang="en-US" dirty="0"/>
              <a:t>With no on-premises software to update </a:t>
            </a:r>
          </a:p>
          <a:p>
            <a:r>
              <a:rPr lang="en-US" b="1" dirty="0"/>
              <a:t>Reduced need for on-premises resources:</a:t>
            </a:r>
          </a:p>
          <a:p>
            <a:pPr lvl="1"/>
            <a:r>
              <a:rPr lang="en-US" dirty="0"/>
              <a:t> such as servers and IT staff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6488"/>
            <a:ext cx="8229600" cy="13533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DISADVANTAGES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r>
              <a:rPr lang="en-US" b="1" dirty="0"/>
              <a:t>Security Issues: </a:t>
            </a:r>
          </a:p>
          <a:p>
            <a:pPr lvl="1"/>
            <a:r>
              <a:rPr lang="en-US" dirty="0"/>
              <a:t>Security is the major issue in cloud computing. </a:t>
            </a:r>
          </a:p>
          <a:p>
            <a:pPr lvl="1"/>
            <a:r>
              <a:rPr lang="en-US" dirty="0"/>
              <a:t>The cloud  services implement the best security standards and industry  certifications. </a:t>
            </a:r>
          </a:p>
          <a:p>
            <a:pPr lvl="2"/>
            <a:r>
              <a:rPr lang="en-US" i="1" dirty="0"/>
              <a:t>However storing data on an external service providers always  bears a risk. </a:t>
            </a:r>
          </a:p>
          <a:p>
            <a:r>
              <a:rPr lang="en-US" b="1" dirty="0"/>
              <a:t>Technical Issues: </a:t>
            </a:r>
          </a:p>
          <a:p>
            <a:pPr lvl="1"/>
            <a:r>
              <a:rPr lang="en-US" dirty="0"/>
              <a:t>You always need to rely on the internet to  uploading/downloading and migrating.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2466</TotalTime>
  <Words>338</Words>
  <Application>Microsoft Office PowerPoint</Application>
  <PresentationFormat>On-screen Show (4:3)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 2</vt:lpstr>
      <vt:lpstr>Flow</vt:lpstr>
      <vt:lpstr>INTRODUCTION TO CLOUD COMPUTING</vt:lpstr>
      <vt:lpstr>INTRODUCTION TO CLOUD COMPUTING</vt:lpstr>
      <vt:lpstr>Definition of Cloud Computing</vt:lpstr>
      <vt:lpstr>Definition of Cloud Computing</vt:lpstr>
      <vt:lpstr>WHY CLOUD COMPUTING ? </vt:lpstr>
      <vt:lpstr>BENEFITS OF CLOUD COMPUTING</vt:lpstr>
      <vt:lpstr>DISADVANTAGES OF CLOUD COMPUTING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godwill</dc:creator>
  <cp:lastModifiedBy>Godwill Godwill Ngwanah</cp:lastModifiedBy>
  <cp:revision>40</cp:revision>
  <dcterms:created xsi:type="dcterms:W3CDTF">2020-04-03T21:09:47Z</dcterms:created>
  <dcterms:modified xsi:type="dcterms:W3CDTF">2020-07-06T23:49:30Z</dcterms:modified>
</cp:coreProperties>
</file>