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65" r:id="rId4"/>
    <p:sldId id="261" r:id="rId5"/>
    <p:sldId id="264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00CD1-1069-498C-ABC9-89BBA60B1D4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F2C4E-4A23-45E1-97E9-8A7FC415D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3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F2C4E-4A23-45E1-97E9-8A7FC415D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6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7CFB8F-DFCD-4008-9245-A892E2BE0164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ws.amazon.com/about-aws/global-infrastructur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INTRODUCTION TO AWS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REGIONS AND AVAILABILITY ZONE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Amazon EC2 is hosted in multiple locations world-wide. </a:t>
            </a:r>
          </a:p>
          <a:p>
            <a:r>
              <a:rPr lang="en-US" dirty="0"/>
              <a:t>These locations are composed of  regions and Availability Zones. </a:t>
            </a:r>
          </a:p>
          <a:p>
            <a:r>
              <a:rPr lang="en-US" dirty="0"/>
              <a:t>Each region is a separate geographic area. </a:t>
            </a:r>
          </a:p>
          <a:p>
            <a:r>
              <a:rPr lang="en-US" dirty="0"/>
              <a:t>Each region has multiple, isolated locations known as Availability Zones. </a:t>
            </a:r>
          </a:p>
          <a:p>
            <a:r>
              <a:rPr lang="en-US" dirty="0"/>
              <a:t>Amazon EC2 provides you the ability to place resources, such as instances, and data in multiple locations. </a:t>
            </a:r>
          </a:p>
          <a:p>
            <a:r>
              <a:rPr lang="en-US" dirty="0"/>
              <a:t>Resources aren't replicated across regions unless you specify do so.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6FC7978-F270-4084-ADC8-FCA87A33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Five Pillars of</a:t>
            </a:r>
            <a:br>
              <a:rPr lang="en-US" b="1" dirty="0"/>
            </a:br>
            <a:r>
              <a:rPr lang="en-US" b="1" dirty="0"/>
              <a:t>Well Architect Solutions in AWS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3578F9-3EB8-433E-97ED-2C01A241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686800" cy="50292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en-US" sz="2000" b="1" dirty="0"/>
              <a:t>Operational Excellence</a:t>
            </a:r>
          </a:p>
          <a:p>
            <a:pPr>
              <a:lnSpc>
                <a:spcPct val="300000"/>
              </a:lnSpc>
            </a:pPr>
            <a:r>
              <a:rPr lang="en-US" sz="2000" b="1" dirty="0"/>
              <a:t>Security</a:t>
            </a:r>
          </a:p>
          <a:p>
            <a:pPr>
              <a:lnSpc>
                <a:spcPct val="300000"/>
              </a:lnSpc>
            </a:pPr>
            <a:r>
              <a:rPr lang="en-US" sz="2000" b="1" dirty="0"/>
              <a:t>Reliability</a:t>
            </a:r>
          </a:p>
          <a:p>
            <a:pPr>
              <a:lnSpc>
                <a:spcPct val="300000"/>
              </a:lnSpc>
            </a:pPr>
            <a:r>
              <a:rPr lang="en-US" sz="2000" b="1" dirty="0"/>
              <a:t> Performance</a:t>
            </a:r>
          </a:p>
          <a:p>
            <a:pPr>
              <a:lnSpc>
                <a:spcPct val="300000"/>
              </a:lnSpc>
            </a:pPr>
            <a:r>
              <a:rPr lang="en-US" sz="2000" b="1" dirty="0"/>
              <a:t>Cost Optimization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232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Region and Availability Zone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region is completely independent. </a:t>
            </a:r>
          </a:p>
          <a:p>
            <a:r>
              <a:rPr lang="en-US" dirty="0"/>
              <a:t>Each Availability Zone is isolated, but the Availability Zones in a region are connected through low-latency links. </a:t>
            </a:r>
          </a:p>
          <a:p>
            <a:r>
              <a:rPr lang="en-US" dirty="0"/>
              <a:t>The following diagram illustrates the relationship between regions and Availability Zones.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Region and Availability Zone Relation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46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64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AWS GLOBAL INFRASTRCUTURE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https://aws.amazon.com/about-aws/global-infrastructure/ 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895600"/>
            <a:ext cx="7543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1455</TotalTime>
  <Words>159</Words>
  <Application>Microsoft Office PowerPoint</Application>
  <PresentationFormat>On-screen Show (4:3)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Flow</vt:lpstr>
      <vt:lpstr>INTRODUCTION TO AWS</vt:lpstr>
      <vt:lpstr>REGIONS AND AVAILABILITY ZONE</vt:lpstr>
      <vt:lpstr>Five Pillars of Well Architect Solutions in AWS</vt:lpstr>
      <vt:lpstr>Region and Availability Zone Relation</vt:lpstr>
      <vt:lpstr>Region and Availability Zone Relation</vt:lpstr>
      <vt:lpstr>AWS GLOBAL INFRASTRCUTURE 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</dc:title>
  <dc:creator>godwill</dc:creator>
  <cp:lastModifiedBy>Godwill Ngwanah</cp:lastModifiedBy>
  <cp:revision>10</cp:revision>
  <dcterms:created xsi:type="dcterms:W3CDTF">2020-04-04T00:57:16Z</dcterms:created>
  <dcterms:modified xsi:type="dcterms:W3CDTF">2020-08-18T05:59:29Z</dcterms:modified>
</cp:coreProperties>
</file>