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sldIdLst>
    <p:sldId id="256" r:id="rId2"/>
    <p:sldId id="257" r:id="rId3"/>
    <p:sldId id="258" r:id="rId4"/>
  </p:sldIdLst>
  <p:sldSz cx="7772400" cy="10058400"/>
  <p:notesSz cx="7772400" cy="100584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Constantia" pitchFamily="18" charset="0"/>
      <p:regular r:id="rId9"/>
      <p:bold r:id="rId10"/>
      <p:italic r:id="rId11"/>
      <p:boldItalic r:id="rId12"/>
    </p:embeddedFont>
    <p:embeddedFont>
      <p:font typeface="Wingdings 2" pitchFamily="18" charset="2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259" y="1905000"/>
            <a:ext cx="6292341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/>
              <a:t>30. </a:t>
            </a:r>
            <a:r>
              <a:rPr b="1" spc="-5" dirty="0" smtClean="0"/>
              <a:t>AWS</a:t>
            </a:r>
            <a:r>
              <a:rPr b="1" spc="-60" dirty="0" smtClean="0"/>
              <a:t> </a:t>
            </a:r>
            <a:r>
              <a:rPr b="1" spc="-5" dirty="0"/>
              <a:t>CLOUDTRAIL</a:t>
            </a:r>
          </a:p>
        </p:txBody>
      </p:sp>
      <p:sp>
        <p:nvSpPr>
          <p:cNvPr id="3" name="object 3"/>
          <p:cNvSpPr/>
          <p:nvPr/>
        </p:nvSpPr>
        <p:spPr>
          <a:xfrm>
            <a:off x="896416" y="3870324"/>
            <a:ext cx="5981065" cy="228600"/>
          </a:xfrm>
          <a:custGeom>
            <a:avLst/>
            <a:gdLst/>
            <a:ahLst/>
            <a:cxnLst/>
            <a:rect l="l" t="t" r="r" b="b"/>
            <a:pathLst>
              <a:path w="5981065" h="228600">
                <a:moveTo>
                  <a:pt x="5981065" y="0"/>
                </a:moveTo>
                <a:lnTo>
                  <a:pt x="0" y="0"/>
                </a:lnTo>
                <a:lnTo>
                  <a:pt x="0" y="228600"/>
                </a:lnTo>
                <a:lnTo>
                  <a:pt x="5981065" y="228600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416" y="4098924"/>
            <a:ext cx="5981065" cy="228600"/>
          </a:xfrm>
          <a:custGeom>
            <a:avLst/>
            <a:gdLst/>
            <a:ahLst/>
            <a:cxnLst/>
            <a:rect l="l" t="t" r="r" b="b"/>
            <a:pathLst>
              <a:path w="5981065" h="228600">
                <a:moveTo>
                  <a:pt x="5981065" y="0"/>
                </a:moveTo>
                <a:lnTo>
                  <a:pt x="0" y="0"/>
                </a:lnTo>
                <a:lnTo>
                  <a:pt x="0" y="228600"/>
                </a:lnTo>
                <a:lnTo>
                  <a:pt x="5981065" y="228600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416" y="4327524"/>
            <a:ext cx="5981065" cy="228600"/>
          </a:xfrm>
          <a:custGeom>
            <a:avLst/>
            <a:gdLst/>
            <a:ahLst/>
            <a:cxnLst/>
            <a:rect l="l" t="t" r="r" b="b"/>
            <a:pathLst>
              <a:path w="5981065" h="228600">
                <a:moveTo>
                  <a:pt x="5981065" y="0"/>
                </a:moveTo>
                <a:lnTo>
                  <a:pt x="0" y="0"/>
                </a:lnTo>
                <a:lnTo>
                  <a:pt x="0" y="228600"/>
                </a:lnTo>
                <a:lnTo>
                  <a:pt x="5981065" y="228600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416" y="4556124"/>
            <a:ext cx="5981065" cy="228600"/>
          </a:xfrm>
          <a:custGeom>
            <a:avLst/>
            <a:gdLst/>
            <a:ahLst/>
            <a:cxnLst/>
            <a:rect l="l" t="t" r="r" b="b"/>
            <a:pathLst>
              <a:path w="5981065" h="228600">
                <a:moveTo>
                  <a:pt x="5981065" y="0"/>
                </a:moveTo>
                <a:lnTo>
                  <a:pt x="0" y="0"/>
                </a:lnTo>
                <a:lnTo>
                  <a:pt x="0" y="228600"/>
                </a:lnTo>
                <a:lnTo>
                  <a:pt x="5981065" y="228600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416" y="4784724"/>
            <a:ext cx="5981065" cy="228600"/>
          </a:xfrm>
          <a:custGeom>
            <a:avLst/>
            <a:gdLst/>
            <a:ahLst/>
            <a:cxnLst/>
            <a:rect l="l" t="t" r="r" b="b"/>
            <a:pathLst>
              <a:path w="5981065" h="228600">
                <a:moveTo>
                  <a:pt x="5981065" y="0"/>
                </a:moveTo>
                <a:lnTo>
                  <a:pt x="0" y="0"/>
                </a:lnTo>
                <a:lnTo>
                  <a:pt x="0" y="228600"/>
                </a:lnTo>
                <a:lnTo>
                  <a:pt x="5981065" y="228600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16" y="5013324"/>
            <a:ext cx="5981065" cy="228600"/>
          </a:xfrm>
          <a:custGeom>
            <a:avLst/>
            <a:gdLst/>
            <a:ahLst/>
            <a:cxnLst/>
            <a:rect l="l" t="t" r="r" b="b"/>
            <a:pathLst>
              <a:path w="5981065" h="228600">
                <a:moveTo>
                  <a:pt x="5981065" y="0"/>
                </a:moveTo>
                <a:lnTo>
                  <a:pt x="0" y="0"/>
                </a:lnTo>
                <a:lnTo>
                  <a:pt x="0" y="228600"/>
                </a:lnTo>
                <a:lnTo>
                  <a:pt x="5981065" y="228600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16" y="5242001"/>
            <a:ext cx="5981065" cy="229235"/>
          </a:xfrm>
          <a:custGeom>
            <a:avLst/>
            <a:gdLst/>
            <a:ahLst/>
            <a:cxnLst/>
            <a:rect l="l" t="t" r="r" b="b"/>
            <a:pathLst>
              <a:path w="5981065" h="229235">
                <a:moveTo>
                  <a:pt x="5981065" y="0"/>
                </a:moveTo>
                <a:lnTo>
                  <a:pt x="0" y="0"/>
                </a:lnTo>
                <a:lnTo>
                  <a:pt x="0" y="228904"/>
                </a:lnTo>
                <a:lnTo>
                  <a:pt x="5981065" y="228904"/>
                </a:lnTo>
                <a:lnTo>
                  <a:pt x="59810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04" y="3846042"/>
            <a:ext cx="586867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CloudTrail used </a:t>
            </a:r>
            <a:r>
              <a:rPr sz="1400" dirty="0">
                <a:latin typeface="Calibri"/>
                <a:cs typeface="Calibri"/>
              </a:rPr>
              <a:t>to get a history </a:t>
            </a:r>
            <a:r>
              <a:rPr sz="1400" spc="-5" dirty="0">
                <a:latin typeface="Calibri"/>
                <a:cs typeface="Calibri"/>
              </a:rPr>
              <a:t>of AWS API calls and </a:t>
            </a:r>
            <a:r>
              <a:rPr sz="1400" dirty="0">
                <a:latin typeface="Calibri"/>
                <a:cs typeface="Calibri"/>
              </a:rPr>
              <a:t>related </a:t>
            </a:r>
            <a:r>
              <a:rPr sz="1400" spc="-5" dirty="0">
                <a:latin typeface="Calibri"/>
                <a:cs typeface="Calibri"/>
              </a:rPr>
              <a:t>events </a:t>
            </a:r>
            <a:r>
              <a:rPr sz="1400" dirty="0">
                <a:latin typeface="Calibri"/>
                <a:cs typeface="Calibri"/>
              </a:rPr>
              <a:t>for your  </a:t>
            </a:r>
            <a:r>
              <a:rPr sz="1400" spc="-5" dirty="0">
                <a:latin typeface="Calibri"/>
                <a:cs typeface="Calibri"/>
              </a:rPr>
              <a:t>account. This includes calls made by using the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Management Console, </a:t>
            </a:r>
            <a:r>
              <a:rPr sz="1400" dirty="0">
                <a:latin typeface="Calibri"/>
                <a:cs typeface="Calibri"/>
              </a:rPr>
              <a:t>AWS  </a:t>
            </a:r>
            <a:r>
              <a:rPr sz="1400" spc="-5" dirty="0">
                <a:latin typeface="Calibri"/>
                <a:cs typeface="Calibri"/>
              </a:rPr>
              <a:t>SDKs, command </a:t>
            </a:r>
            <a:r>
              <a:rPr sz="1400" dirty="0">
                <a:latin typeface="Calibri"/>
                <a:cs typeface="Calibri"/>
              </a:rPr>
              <a:t>line tools, </a:t>
            </a:r>
            <a:r>
              <a:rPr sz="1400" spc="-5" dirty="0">
                <a:latin typeface="Calibri"/>
                <a:cs typeface="Calibri"/>
              </a:rPr>
              <a:t>and higher-level </a:t>
            </a:r>
            <a:r>
              <a:rPr sz="1400" dirty="0">
                <a:latin typeface="Calibri"/>
                <a:cs typeface="Calibri"/>
              </a:rPr>
              <a:t>AWS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/>
              <a:cs typeface="Calibri"/>
            </a:endParaRPr>
          </a:p>
          <a:p>
            <a:pPr marL="12700" marR="144780" algn="just">
              <a:lnSpc>
                <a:spcPct val="1072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identify </a:t>
            </a:r>
            <a:r>
              <a:rPr sz="1400" dirty="0">
                <a:latin typeface="Calibri"/>
                <a:cs typeface="Calibri"/>
              </a:rPr>
              <a:t>which </a:t>
            </a:r>
            <a:r>
              <a:rPr sz="1400" spc="-5" dirty="0">
                <a:latin typeface="Calibri"/>
                <a:cs typeface="Calibri"/>
              </a:rPr>
              <a:t>users and accounts called </a:t>
            </a:r>
            <a:r>
              <a:rPr sz="1400" dirty="0">
                <a:latin typeface="Calibri"/>
                <a:cs typeface="Calibri"/>
              </a:rPr>
              <a:t>AWS for </a:t>
            </a:r>
            <a:r>
              <a:rPr sz="1400" spc="-5" dirty="0">
                <a:latin typeface="Calibri"/>
                <a:cs typeface="Calibri"/>
              </a:rPr>
              <a:t>services that support  CloudTrail, the </a:t>
            </a:r>
            <a:r>
              <a:rPr sz="1400" dirty="0">
                <a:latin typeface="Calibri"/>
                <a:cs typeface="Calibri"/>
              </a:rPr>
              <a:t>source </a:t>
            </a:r>
            <a:r>
              <a:rPr sz="1400" spc="-5" dirty="0">
                <a:latin typeface="Calibri"/>
                <a:cs typeface="Calibri"/>
              </a:rPr>
              <a:t>IP address the calls </a:t>
            </a:r>
            <a:r>
              <a:rPr sz="1400" dirty="0">
                <a:latin typeface="Calibri"/>
                <a:cs typeface="Calibri"/>
              </a:rPr>
              <a:t>were </a:t>
            </a:r>
            <a:r>
              <a:rPr sz="1400" spc="-5" dirty="0">
                <a:latin typeface="Calibri"/>
                <a:cs typeface="Calibri"/>
              </a:rPr>
              <a:t>made from, and </a:t>
            </a:r>
            <a:r>
              <a:rPr sz="1400" dirty="0">
                <a:latin typeface="Calibri"/>
                <a:cs typeface="Calibri"/>
              </a:rPr>
              <a:t>when the </a:t>
            </a:r>
            <a:r>
              <a:rPr sz="1400" spc="-5" dirty="0">
                <a:latin typeface="Calibri"/>
                <a:cs typeface="Calibri"/>
              </a:rPr>
              <a:t>calls  occurred.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416" y="5640069"/>
            <a:ext cx="5981065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From the </a:t>
            </a:r>
            <a:r>
              <a:rPr sz="1400" dirty="0">
                <a:latin typeface="Calibri"/>
                <a:cs typeface="Calibri"/>
              </a:rPr>
              <a:t>AWS </a:t>
            </a:r>
            <a:r>
              <a:rPr sz="1400" spc="-5" dirty="0">
                <a:latin typeface="Calibri"/>
                <a:cs typeface="Calibri"/>
              </a:rPr>
              <a:t>management console choose CloudTrail under Management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Tools.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416" y="8610600"/>
            <a:ext cx="5981065" cy="457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libri"/>
                <a:cs typeface="Calibri"/>
              </a:rPr>
              <a:t>Choose </a:t>
            </a:r>
            <a:r>
              <a:rPr sz="1400" dirty="0">
                <a:latin typeface="Calibri"/>
                <a:cs typeface="Calibri"/>
              </a:rPr>
              <a:t>get </a:t>
            </a:r>
            <a:r>
              <a:rPr sz="1400" spc="-5" dirty="0">
                <a:latin typeface="Calibri"/>
                <a:cs typeface="Calibri"/>
              </a:rPr>
              <a:t>started Now from CloudTrail landing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page.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6039231"/>
            <a:ext cx="5943600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4567174"/>
            <a:ext cx="5981065" cy="685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7780" marR="478155">
              <a:lnSpc>
                <a:spcPct val="107100"/>
              </a:lnSpc>
            </a:pPr>
            <a:r>
              <a:rPr sz="1400" spc="-5" dirty="0">
                <a:latin typeface="Calibri"/>
                <a:cs typeface="Calibri"/>
              </a:rPr>
              <a:t>On the next page, </a:t>
            </a:r>
            <a:r>
              <a:rPr sz="1400" dirty="0">
                <a:latin typeface="Calibri"/>
                <a:cs typeface="Calibri"/>
              </a:rPr>
              <a:t>specify a </a:t>
            </a:r>
            <a:r>
              <a:rPr sz="1400" spc="-5" dirty="0">
                <a:latin typeface="Calibri"/>
                <a:cs typeface="Calibri"/>
              </a:rPr>
              <a:t>name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cloudtrail, specify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S3 bucket name or  choose </a:t>
            </a:r>
            <a:r>
              <a:rPr sz="1400" dirty="0">
                <a:latin typeface="Calibri"/>
                <a:cs typeface="Calibri"/>
              </a:rPr>
              <a:t>an existing </a:t>
            </a:r>
            <a:r>
              <a:rPr sz="1400" spc="-5" dirty="0">
                <a:latin typeface="Calibri"/>
                <a:cs typeface="Calibri"/>
              </a:rPr>
              <a:t>one, then choose Turn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8382000"/>
            <a:ext cx="5981065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Calibri"/>
                <a:cs typeface="Calibri"/>
              </a:rPr>
              <a:t>Once </a:t>
            </a:r>
            <a:r>
              <a:rPr sz="1400" dirty="0">
                <a:latin typeface="Calibri"/>
                <a:cs typeface="Calibri"/>
              </a:rPr>
              <a:t>created you will </a:t>
            </a:r>
            <a:r>
              <a:rPr sz="1400" spc="-5" dirty="0">
                <a:latin typeface="Calibri"/>
                <a:cs typeface="Calibri"/>
              </a:rPr>
              <a:t>be able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see </a:t>
            </a:r>
            <a:r>
              <a:rPr sz="1400" dirty="0">
                <a:latin typeface="Calibri"/>
                <a:cs typeface="Calibri"/>
              </a:rPr>
              <a:t>the Trail </a:t>
            </a:r>
            <a:r>
              <a:rPr sz="1400" spc="-5" dirty="0">
                <a:latin typeface="Calibri"/>
                <a:cs typeface="Calibri"/>
              </a:rPr>
              <a:t>under Trails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7287" y="2023110"/>
            <a:ext cx="5457825" cy="254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5423027"/>
            <a:ext cx="5943600" cy="2787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241805"/>
            <a:ext cx="5943600" cy="2330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137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Constantia</vt:lpstr>
      <vt:lpstr>Times New Roman</vt:lpstr>
      <vt:lpstr>Wingdings 2</vt:lpstr>
      <vt:lpstr>Flow</vt:lpstr>
      <vt:lpstr>30. AWS CLOUDTRAIL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Training</dc:title>
  <dc:subject>Selection Criteria and Profiles</dc:subject>
  <dc:creator>Dheeresh Bajpai</dc:creator>
  <cp:lastModifiedBy>godwill</cp:lastModifiedBy>
  <cp:revision>1</cp:revision>
  <dcterms:created xsi:type="dcterms:W3CDTF">2020-04-24T01:59:08Z</dcterms:created>
  <dcterms:modified xsi:type="dcterms:W3CDTF">2020-04-26T23:38:37Z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2020-04-24T00:00:00Z</vt:filetime>
  </property>
</Properties>
</file>