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9910E0-4ACD-4C8A-9662-5C3B58901F0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6-CREATING AN INSTANCE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SPIN UP AN EC2 INSTANCE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Once you are on the EC2 dashboard, make sure once in which region you are in. 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Next click on Launch Instance to start spinning our first server on AWS.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26720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select the OS flavor from the STEP 1, make sure that it has free tier eligible tag.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7280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click on Next: Configure Instance Details on the below right side of the page. 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657600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click on Next: Add Storage on the below right side of the page. </a:t>
            </a:r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82296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14400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 click on Next: Add tags from the below right side of the page.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17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657600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click on Next: Configure Security Group from the below right side of the page. 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38600"/>
            <a:ext cx="6096000" cy="270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Next, click on Review and Launch from the below right side of the page.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05600" cy="298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886200"/>
            <a:ext cx="457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200" dirty="0" smtClean="0"/>
              <a:t> Next, click on Launch form the below right side of the page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6477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On the next page, select an existing key Pair or create a new one then download </a:t>
            </a:r>
            <a:r>
              <a:rPr lang="en-US" sz="1200" dirty="0"/>
              <a:t> </a:t>
            </a:r>
            <a:r>
              <a:rPr lang="en-US" sz="1200" dirty="0" smtClean="0"/>
              <a:t>key pair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6858000" cy="26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1"/>
            <a:ext cx="69342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40386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Your first is creating. Click on the View Instance button from the below right-side page.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197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6-CREATING AN INSTANCE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6-CREATING AN INSTANCE</dc:title>
  <dc:creator>godwill</dc:creator>
  <cp:lastModifiedBy>godwill</cp:lastModifiedBy>
  <cp:revision>6</cp:revision>
  <dcterms:created xsi:type="dcterms:W3CDTF">2020-04-04T03:30:10Z</dcterms:created>
  <dcterms:modified xsi:type="dcterms:W3CDTF">2020-04-04T04:23:16Z</dcterms:modified>
</cp:coreProperties>
</file>