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IAM (Identity and Access management)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B5170-3BF7-93B4-5567-F8B9E0BA7A03}"/>
              </a:ext>
            </a:extLst>
          </p:cNvPr>
          <p:cNvSpPr txBox="1"/>
          <p:nvPr/>
        </p:nvSpPr>
        <p:spPr>
          <a:xfrm>
            <a:off x="5334000" y="6500505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info@tngslearningsolutions.com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87E48-A18F-8B2B-1806-B08BFA8CE716}"/>
              </a:ext>
            </a:extLst>
          </p:cNvPr>
          <p:cNvSpPr txBox="1"/>
          <p:nvPr/>
        </p:nvSpPr>
        <p:spPr>
          <a:xfrm>
            <a:off x="152400" y="6474612"/>
            <a:ext cx="458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rgbClr val="FFC000"/>
                </a:solidFill>
                <a:latin typeface="Arial" panose="020B0604020202020204" pitchFamily="34" charset="0"/>
              </a:rPr>
              <a:t>www.</a:t>
            </a:r>
            <a:r>
              <a:rPr lang="en-US" sz="1800" b="1" i="1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tngslearningsolutions.com</a:t>
            </a:r>
            <a:endParaRPr lang="en-US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Developers need only access on Amazon Elastic Compute Cloud (EC2)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BE3CF-EEAE-F679-2735-9A3558D3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5" y="3124200"/>
            <a:ext cx="7600765" cy="34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9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We can use IAM to create a unique user for each employee and define their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i="0" u="none" strike="noStrike" baseline="0" dirty="0">
                <a:latin typeface="Arial" panose="020B0604020202020204" pitchFamily="34" charset="0"/>
              </a:rPr>
              <a:t>permissions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04A74-D9B9-8141-8B13-E2B3E2D7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9" y="3581400"/>
            <a:ext cx="7540101" cy="29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a Group 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563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A group is a collection of IAM users 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After you set permissions on a group, those permissions are set to all users in the group</a:t>
            </a:r>
          </a:p>
          <a:p>
            <a:pPr lvl="1"/>
            <a:r>
              <a:rPr lang="en-US" sz="2000" i="0" u="none" strike="noStrike" baseline="0" dirty="0">
                <a:latin typeface="Arial" panose="020B0604020202020204" pitchFamily="34" charset="0"/>
              </a:rPr>
              <a:t>Even if we create user, we want to use groups to set permissions.</a:t>
            </a:r>
          </a:p>
          <a:p>
            <a:pPr lvl="1"/>
            <a:r>
              <a:rPr lang="en-US" sz="2000" i="0" u="none" strike="noStrike" baseline="0" dirty="0">
                <a:latin typeface="Arial" panose="020B0604020202020204" pitchFamily="34" charset="0"/>
              </a:rPr>
              <a:t>We need to manage access for number if groups instead of managing access for every individual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50E5F-BEB3-0826-E99C-B74AE900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962401"/>
            <a:ext cx="4075287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Multi Factor Authentication [MFA]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Multi-Factor Authentication, or MFA.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MFA provides additional security by requiring users to use a password and an authentication code from an external device 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MFA is especially recommended for the AWS root accounts and account with administrator permissions since they have access to all your AWS resources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8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Cambria,Bold"/>
              </a:rPr>
              <a:t>Identity and Access Management[IAM]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Introduction to Identity and Access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management (IAM)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Understanding IAM console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Creating and managing security group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Creating and managing users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Managing the user passwords and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security Key ID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Creating and managing roles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Understanding and managing policy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Understanding multi factor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authentication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User login process</a:t>
            </a:r>
            <a:endParaRPr lang="en-US" sz="105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IAM stands for Identity and Access Management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IAM is a web services that enable you to manage users and group permissions in AWS 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It is targeted at organizations with multiple users or systems that use AWS products such as Amazon Elastic Compute Cloud, Amazon Relational Database Service, and the AWS Management Console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183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Why we go for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To avoid a security and logistical headache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When you create an AWS account, it has permissions to do anything and everything with all the resources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IAM Allows you to limit access as needed and gives you the peace of mind that approved people are accessing the right resources in the desired manner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39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Why we go for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IAM will allow us to create multiple users with individual security credentials and permissions, with this IAM, each user is allowed to do only what they need to do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580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Why we go for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7C7E2-4FE3-8399-4FF8-7267FF0B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477000" cy="45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Why we go for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1223639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Each user in the AWS account must have a unique set of credentials to access the console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DA039-F9F0-F481-01A1-E7F03106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7" y="3276019"/>
            <a:ext cx="7663166" cy="27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1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Different types of users have different set of permissions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A4CE7-98F0-2EF1-7613-0869E058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705600" cy="37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1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Administrators need to access all AWS resources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6010A-E407-8FEC-3AF5-43BC9EA6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17" y="2776861"/>
            <a:ext cx="78520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1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8515</TotalTime>
  <Words>429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Cambria,Bold</vt:lpstr>
      <vt:lpstr>Constantia</vt:lpstr>
      <vt:lpstr>Wingdings 2</vt:lpstr>
      <vt:lpstr>Flow</vt:lpstr>
      <vt:lpstr>IAM (Identity and Access management)</vt:lpstr>
      <vt:lpstr>Identity and Access Management[IAM]</vt:lpstr>
      <vt:lpstr>What is IAM?</vt:lpstr>
      <vt:lpstr>Why we go for IAM?</vt:lpstr>
      <vt:lpstr>Why we go for IAM?</vt:lpstr>
      <vt:lpstr>Why we go for IAM?</vt:lpstr>
      <vt:lpstr>Why we go for IAM?</vt:lpstr>
      <vt:lpstr>What is IAM?</vt:lpstr>
      <vt:lpstr>What is IAM?</vt:lpstr>
      <vt:lpstr>What is IAM?</vt:lpstr>
      <vt:lpstr>What is IAM?</vt:lpstr>
      <vt:lpstr>What is a Group ?</vt:lpstr>
      <vt:lpstr>Multi Factor Authentication [MFA]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9</cp:revision>
  <dcterms:created xsi:type="dcterms:W3CDTF">2020-04-04T02:27:26Z</dcterms:created>
  <dcterms:modified xsi:type="dcterms:W3CDTF">2023-05-23T19:48:54Z</dcterms:modified>
</cp:coreProperties>
</file>