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1" autoAdjust="0"/>
    <p:restoredTop sz="94610" autoAdjust="0"/>
  </p:normalViewPr>
  <p:slideViewPr>
    <p:cSldViewPr>
      <p:cViewPr>
        <p:scale>
          <a:sx n="71" d="100"/>
          <a:sy n="71" d="100"/>
        </p:scale>
        <p:origin x="1532" y="-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862-9F6A-49E1-B2F5-8E7311A94B8F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E862-9F6A-49E1-B2F5-8E7311A94B8F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C2650-6057-4C82-94CE-7EB65260D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82975"/>
            <a:ext cx="7772400" cy="1470025"/>
          </a:xfrm>
        </p:spPr>
        <p:txBody>
          <a:bodyPr/>
          <a:lstStyle/>
          <a:p>
            <a:r>
              <a:rPr lang="en-US" b="1" dirty="0"/>
              <a:t>LET’S TAKE A SHORT BREAK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400800" cy="1219200"/>
          </a:xfrm>
        </p:spPr>
        <p:txBody>
          <a:bodyPr/>
          <a:lstStyle/>
          <a:p>
            <a:r>
              <a:rPr lang="en-US" b="1" dirty="0"/>
              <a:t>LET’S COME BACK AT</a:t>
            </a:r>
          </a:p>
          <a:p>
            <a:r>
              <a:rPr lang="en-US" b="1" dirty="0"/>
              <a:t>12:00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C:\Users\first cash\AppData\Local\Microsoft\Windows\INetCache\IE\93R88SGL\alarmclock-51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011237"/>
            <a:ext cx="2570162" cy="25701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09800" y="304800"/>
            <a:ext cx="5219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AWS SOLUTION ARCHITECT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400800" cy="1219200"/>
          </a:xfrm>
        </p:spPr>
        <p:txBody>
          <a:bodyPr/>
          <a:lstStyle/>
          <a:p>
            <a:r>
              <a:rPr lang="en-US" b="1" dirty="0"/>
              <a:t>CLASS WILL START SHORTLY</a:t>
            </a:r>
          </a:p>
          <a:p>
            <a:endParaRPr lang="en-US" b="1" dirty="0"/>
          </a:p>
        </p:txBody>
      </p:sp>
      <p:pic>
        <p:nvPicPr>
          <p:cNvPr id="1026" name="Picture 2" descr="C:\Users\first cash\AppData\Local\Microsoft\Windows\INetCache\IE\93R88SGL\alarmclock-51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533400"/>
            <a:ext cx="2570162" cy="25701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905000" y="3883212"/>
            <a:ext cx="5706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TNGS LS AWS SOLUTIONS ARCHITECT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12739</TotalTime>
  <Words>23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LET’S TAKE A SHORT BREAK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TAKE A SHORT BREAK</dc:title>
  <dc:creator>Godwill Ngwanah</dc:creator>
  <cp:lastModifiedBy>Godwill Ngwanah</cp:lastModifiedBy>
  <cp:revision>72</cp:revision>
  <dcterms:created xsi:type="dcterms:W3CDTF">2020-05-09T14:20:15Z</dcterms:created>
  <dcterms:modified xsi:type="dcterms:W3CDTF">2022-02-09T00:46:29Z</dcterms:modified>
</cp:coreProperties>
</file>