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AWS SOLUTION </a:t>
            </a:r>
            <a:r>
              <a:rPr lang="en-US" b="1" dirty="0" smtClean="0"/>
              <a:t>ARCHITECT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smtClean="0"/>
              <a:t>Agenda</a:t>
            </a:r>
          </a:p>
          <a:p>
            <a:r>
              <a:rPr lang="en-US" b="1" dirty="0" smtClean="0"/>
              <a:t>Day One</a:t>
            </a:r>
          </a:p>
          <a:p>
            <a:pPr lvl="1"/>
            <a:r>
              <a:rPr lang="en-US" dirty="0" smtClean="0"/>
              <a:t>INTRODUCTION </a:t>
            </a:r>
            <a:r>
              <a:rPr lang="en-US" dirty="0" smtClean="0"/>
              <a:t>TO CLOUD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smtClean="0"/>
              <a:t>AWS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AWS </a:t>
            </a:r>
            <a:r>
              <a:rPr lang="en-US" dirty="0" smtClean="0"/>
              <a:t>Signup</a:t>
            </a:r>
          </a:p>
          <a:p>
            <a:pPr lvl="1"/>
            <a:r>
              <a:rPr lang="en-US" dirty="0" smtClean="0"/>
              <a:t>Creating A </a:t>
            </a:r>
            <a:r>
              <a:rPr lang="en-US" dirty="0" err="1" smtClean="0"/>
              <a:t>KeyPair</a:t>
            </a:r>
            <a:endParaRPr lang="en-US" dirty="0" smtClean="0"/>
          </a:p>
          <a:p>
            <a:pPr lvl="1"/>
            <a:r>
              <a:rPr lang="en-US" dirty="0" smtClean="0"/>
              <a:t>CREATING AN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Connecting to Instances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INTRODUCTION TO CLOUD COMPUTING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 TO 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 smtClean="0"/>
              <a:t>Introduction to Cloud Computing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Why Cloud Computing?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What are benefits </a:t>
            </a:r>
            <a:r>
              <a:rPr lang="en-US" b="1" dirty="0" smtClean="0"/>
              <a:t>of Cloud </a:t>
            </a:r>
            <a:r>
              <a:rPr lang="en-US" b="1" dirty="0" smtClean="0"/>
              <a:t>Computing?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 of 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is the on-demand delivery of IT resources  and apps through internet with pay-as-you-go pricing model. </a:t>
            </a:r>
          </a:p>
          <a:p>
            <a:r>
              <a:rPr lang="en-US" dirty="0" smtClean="0"/>
              <a:t>whether you run apps or deliver services that support the critical  operations of your business, the cloud provides rapid access to flexible  and low-cost IT resources</a:t>
            </a:r>
            <a:r>
              <a:rPr lang="en-US" dirty="0" smtClean="0"/>
              <a:t>. </a:t>
            </a:r>
            <a:endParaRPr lang="en-US" i="1" dirty="0" smtClean="0"/>
          </a:p>
          <a:p>
            <a:r>
              <a:rPr lang="en-US" dirty="0" smtClean="0"/>
              <a:t>With cloud computing, you don’t need to make large up-front  investments in hardware/software and spend a lot of time managing  that resources.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 smtClean="0"/>
              <a:t>Definition of 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 smtClean="0"/>
              <a:t>In it's simplest form, cloud computing provides an easy way to access servers, storage, databases, and a broad set of application services  over the internet. </a:t>
            </a:r>
          </a:p>
          <a:p>
            <a:r>
              <a:rPr lang="en-US" dirty="0" smtClean="0"/>
              <a:t>Cloud computing providers such as AWS owns and  maintain the network-connected hardware required for those  application services, while you provision and use what you need for  your workloads.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CLOUD COMPUTING ?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 smtClean="0"/>
              <a:t>Reduction of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Universal access</a:t>
            </a:r>
            <a:endParaRPr lang="en-US" dirty="0" smtClean="0"/>
          </a:p>
          <a:p>
            <a:pPr lvl="1"/>
            <a:r>
              <a:rPr lang="en-US" dirty="0" smtClean="0"/>
              <a:t>Up </a:t>
            </a:r>
            <a:r>
              <a:rPr lang="en-US" dirty="0" smtClean="0"/>
              <a:t>to date software </a:t>
            </a:r>
          </a:p>
          <a:p>
            <a:pPr lvl="1"/>
            <a:r>
              <a:rPr lang="en-US" dirty="0" smtClean="0"/>
              <a:t>Choice of applications</a:t>
            </a:r>
          </a:p>
          <a:p>
            <a:pPr lvl="1"/>
            <a:r>
              <a:rPr lang="en-US" dirty="0" smtClean="0"/>
              <a:t>Potential to be greener and more economical</a:t>
            </a:r>
          </a:p>
          <a:p>
            <a:pPr lvl="1"/>
            <a:r>
              <a:rPr lang="en-US" dirty="0" smtClean="0"/>
              <a:t>Flexibility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BENEFITS OF 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Faster Deployments: </a:t>
            </a:r>
          </a:p>
          <a:p>
            <a:pPr lvl="1"/>
            <a:r>
              <a:rPr lang="en-US" dirty="0" smtClean="0"/>
              <a:t>Because there’s no wait for local computing resources </a:t>
            </a:r>
          </a:p>
          <a:p>
            <a:r>
              <a:rPr lang="en-US" b="1" dirty="0" smtClean="0"/>
              <a:t>Usage-based pricing:</a:t>
            </a:r>
          </a:p>
          <a:p>
            <a:pPr lvl="1"/>
            <a:r>
              <a:rPr lang="en-US" dirty="0" smtClean="0"/>
              <a:t> Letting you pay only for what you use </a:t>
            </a:r>
          </a:p>
          <a:p>
            <a:r>
              <a:rPr lang="en-US" b="1" dirty="0" smtClean="0"/>
              <a:t>Less financial risk: </a:t>
            </a:r>
          </a:p>
          <a:p>
            <a:pPr lvl="1"/>
            <a:r>
              <a:rPr lang="en-US" dirty="0" smtClean="0"/>
              <a:t>With lower up-front investment in hardware and software </a:t>
            </a:r>
          </a:p>
          <a:p>
            <a:r>
              <a:rPr lang="en-US" b="1" dirty="0" smtClean="0"/>
              <a:t>Easier upgrades: </a:t>
            </a:r>
          </a:p>
          <a:p>
            <a:pPr lvl="1"/>
            <a:r>
              <a:rPr lang="en-US" dirty="0" smtClean="0"/>
              <a:t>With no on-premises software to update </a:t>
            </a:r>
          </a:p>
          <a:p>
            <a:r>
              <a:rPr lang="en-US" b="1" dirty="0" smtClean="0"/>
              <a:t>Reduced need for on-premises resources:</a:t>
            </a:r>
          </a:p>
          <a:p>
            <a:pPr lvl="1"/>
            <a:r>
              <a:rPr lang="en-US" dirty="0" smtClean="0"/>
              <a:t> such as servers and IT staff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DISADVANTAGES OF 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 smtClean="0"/>
              <a:t>Security Issues: </a:t>
            </a:r>
          </a:p>
          <a:p>
            <a:pPr lvl="1"/>
            <a:r>
              <a:rPr lang="en-US" dirty="0" smtClean="0"/>
              <a:t>Security is the major issue in cloud computing. </a:t>
            </a:r>
          </a:p>
          <a:p>
            <a:pPr lvl="1"/>
            <a:r>
              <a:rPr lang="en-US" dirty="0" smtClean="0"/>
              <a:t>The cloud  services implement the best security standards and industry  certifications. </a:t>
            </a:r>
          </a:p>
          <a:p>
            <a:pPr lvl="2"/>
            <a:r>
              <a:rPr lang="en-US" i="1" dirty="0" smtClean="0"/>
              <a:t>However storing data on an external service providers always  bears a risk. </a:t>
            </a:r>
          </a:p>
          <a:p>
            <a:r>
              <a:rPr lang="en-US" b="1" dirty="0" smtClean="0"/>
              <a:t>Technical Issues: </a:t>
            </a:r>
          </a:p>
          <a:p>
            <a:pPr lvl="1"/>
            <a:r>
              <a:rPr lang="en-US" dirty="0" smtClean="0"/>
              <a:t>You always need to rely on the internet to  uploading/downloading and migrating.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2442</TotalTime>
  <Words>357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AWS SOLUTION ARCHITECT</vt:lpstr>
      <vt:lpstr>INTRODUCTION TO CLOUD COMPUTING</vt:lpstr>
      <vt:lpstr>INTRODUCTION TO CLOUD COMPUTING</vt:lpstr>
      <vt:lpstr>Definition of Cloud Computing</vt:lpstr>
      <vt:lpstr>Definition of Cloud Computing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37</cp:revision>
  <dcterms:created xsi:type="dcterms:W3CDTF">2020-04-03T21:09:47Z</dcterms:created>
  <dcterms:modified xsi:type="dcterms:W3CDTF">2020-05-09T14:32:14Z</dcterms:modified>
</cp:coreProperties>
</file>