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INTRODUCTION TO AWS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History of  AWS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Magic Quadrant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Regions and Availability Zones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Regions and Availability Zone Relation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AWS Global Infrastructure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AWS management console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AWS Free Tier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OF AWS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2003 – Chris </a:t>
            </a:r>
            <a:r>
              <a:rPr lang="en-US" dirty="0" err="1" smtClean="0"/>
              <a:t>Pinkman</a:t>
            </a:r>
            <a:r>
              <a:rPr lang="en-US" dirty="0" smtClean="0"/>
              <a:t> &amp; Benjamin Black present a paper on what Amazon’s own internal infrastructure should look like.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Suggested selling it as a service and prepared a business case.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SQS officially launched in 2004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AWS Officially launched in 2006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OF AWS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2007 over 180,000 developers were on the platform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2010 all of  amazon.com moved over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2012 First Re-Invent Conference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2013 Certifications Launched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REGIONS AND AVAILABILITY ZONE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Amazon EC2 is hosted in multiple locations world-wide. </a:t>
            </a:r>
          </a:p>
          <a:p>
            <a:r>
              <a:rPr lang="en-US" dirty="0" smtClean="0"/>
              <a:t>These locations are composed of  regions and Availability Zones. </a:t>
            </a:r>
          </a:p>
          <a:p>
            <a:r>
              <a:rPr lang="en-US" dirty="0" smtClean="0"/>
              <a:t>Each region is a separate geographic area. </a:t>
            </a:r>
          </a:p>
          <a:p>
            <a:r>
              <a:rPr lang="en-US" dirty="0" smtClean="0"/>
              <a:t>Each region has multiple, isolated locations known as Availability Zones. </a:t>
            </a:r>
          </a:p>
          <a:p>
            <a:r>
              <a:rPr lang="en-US" dirty="0" smtClean="0"/>
              <a:t>Amazon EC2 provides you the ability to place resources, such as instances, and data in multiple locations. </a:t>
            </a:r>
          </a:p>
          <a:p>
            <a:r>
              <a:rPr lang="en-US" dirty="0" smtClean="0"/>
              <a:t>Resources aren't replicated across regions unless you specify do so.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Region and Availability Zone Relation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region is completely independent. </a:t>
            </a:r>
          </a:p>
          <a:p>
            <a:r>
              <a:rPr lang="en-US" dirty="0" smtClean="0"/>
              <a:t>Each Availability Zone is isolated, but the Availability Zones in a region are connected through low-latency links. </a:t>
            </a:r>
          </a:p>
          <a:p>
            <a:r>
              <a:rPr lang="en-US" dirty="0" smtClean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AWS GLOBAL INFRASTRCUTURE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https://aws.amazon.com/about-aws/global-infrastructure/ 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222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INTRODUCTION TO AWS</vt:lpstr>
      <vt:lpstr>AGENDER</vt:lpstr>
      <vt:lpstr>HISTORY OF AWS</vt:lpstr>
      <vt:lpstr>HISTORY OF AWS </vt:lpstr>
      <vt:lpstr>REGIONS AND AVAILABILITY ZONE</vt:lpstr>
      <vt:lpstr>Region and Availability Zone Relation</vt:lpstr>
      <vt:lpstr>AWS GLOBAL INFRASTRCUTURE 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4</cp:revision>
  <dcterms:created xsi:type="dcterms:W3CDTF">2020-04-04T00:57:16Z</dcterms:created>
  <dcterms:modified xsi:type="dcterms:W3CDTF">2020-04-29T00:41:40Z</dcterms:modified>
</cp:coreProperties>
</file>