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A274FE-DCD2-4968-AFE0-C8FFE5A629E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B163CD-FD0B-4739-AA50-BA64F23E385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VIRTUALIZATION</a:t>
            </a:r>
            <a:endParaRPr lang="en-US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Virtualization and Cloud Computing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a technology whereas Cloud Computing is a service.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Without virtualization, there is no Cloud Computing.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Cloud Computing is built on top of Virtualization.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Hypervisor?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Hypervisor is a software layer that sits between Hardware and OS  which will interact with hardware and resources and provide  an interface to share the available resources to virtual containers.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086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Virtualization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Virtualization offers major savings in data center operations. </a:t>
            </a:r>
          </a:p>
          <a:p>
            <a:r>
              <a:rPr lang="en-US" dirty="0" smtClean="0"/>
              <a:t>Virtualization makes possible significant reductions in the costs of managing data centers, with simplification of systems management tasks. </a:t>
            </a:r>
          </a:p>
          <a:p>
            <a:r>
              <a:rPr lang="en-US" dirty="0" smtClean="0"/>
              <a:t>Virtualization offers back-up and increased redundancy for delivery of high performance and high availability services. </a:t>
            </a:r>
          </a:p>
          <a:p>
            <a:r>
              <a:rPr lang="en-US" dirty="0" smtClean="0"/>
              <a:t>Virtualization is a step in the direction of “cloud computing”. </a:t>
            </a:r>
          </a:p>
          <a:p>
            <a:r>
              <a:rPr lang="en-US" dirty="0" smtClean="0"/>
              <a:t>Centralized management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Vendors</a:t>
            </a:r>
            <a:endParaRPr lang="en-US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4572000"/>
            <a:ext cx="38227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38400"/>
            <a:ext cx="2624137" cy="138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438400"/>
            <a:ext cx="293370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ROADMAP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is virtualization?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Virtualization and cloud computing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Types of virtualization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Hypervisor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Benefits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Vendors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VIRTUALIZATION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800" y="2872581"/>
            <a:ext cx="675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0579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3628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981200"/>
            <a:ext cx="4505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981200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7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7372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7769225" cy="532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is a technology to run multiple same or different operating systems which are completely isolated from each  other on the same machine. </a:t>
            </a:r>
          </a:p>
          <a:p>
            <a:pPr lvl="1"/>
            <a:r>
              <a:rPr lang="en-US" dirty="0" smtClean="0"/>
              <a:t>Ex: Run both Windows and Linux on the same machine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HOW IT IS DIFFERENT FROM DUAL BOOT?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3600" dirty="0" smtClean="0"/>
              <a:t>Both </a:t>
            </a:r>
            <a:r>
              <a:rPr lang="en-US" sz="3600" dirty="0" err="1" smtClean="0"/>
              <a:t>OSes</a:t>
            </a:r>
            <a:r>
              <a:rPr lang="en-US" sz="3600" dirty="0" smtClean="0"/>
              <a:t> run simultaneously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1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2670</TotalTime>
  <Words>194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VIRTUALIZATION</vt:lpstr>
      <vt:lpstr>ROADMAP </vt:lpstr>
      <vt:lpstr>VIRTUALIZATION</vt:lpstr>
      <vt:lpstr>Slide 4</vt:lpstr>
      <vt:lpstr>Slide 5</vt:lpstr>
      <vt:lpstr>Slide 6</vt:lpstr>
      <vt:lpstr> What is Virtualization?</vt:lpstr>
      <vt:lpstr>HOW IT IS DIFFERENT FROM DUAL BOOT?</vt:lpstr>
      <vt:lpstr>Slide 9</vt:lpstr>
      <vt:lpstr>Virtualization and Cloud Computing</vt:lpstr>
      <vt:lpstr>What IS Hypervisor?</vt:lpstr>
      <vt:lpstr>Slide 12</vt:lpstr>
      <vt:lpstr>Virtualization Benefits</vt:lpstr>
      <vt:lpstr>Vendors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godwill</dc:creator>
  <cp:lastModifiedBy>Godwill Ngwanah</cp:lastModifiedBy>
  <cp:revision>7</cp:revision>
  <dcterms:created xsi:type="dcterms:W3CDTF">2020-04-03T23:55:39Z</dcterms:created>
  <dcterms:modified xsi:type="dcterms:W3CDTF">2020-05-09T13:39:17Z</dcterms:modified>
</cp:coreProperties>
</file>