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10" autoAdjust="0"/>
  </p:normalViewPr>
  <p:slideViewPr>
    <p:cSldViewPr>
      <p:cViewPr>
        <p:scale>
          <a:sx n="75" d="100"/>
          <a:sy n="75" d="100"/>
        </p:scale>
        <p:origin x="-161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E862-9F6A-49E1-B2F5-8E7311A94B8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82975"/>
            <a:ext cx="7772400" cy="1470025"/>
          </a:xfrm>
        </p:spPr>
        <p:txBody>
          <a:bodyPr/>
          <a:lstStyle/>
          <a:p>
            <a:r>
              <a:rPr lang="en-US" b="1" dirty="0" smtClean="0"/>
              <a:t>LET’S TAKE A SHORT BREAK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 smtClean="0"/>
              <a:t>LET’S COME BACK AT</a:t>
            </a:r>
          </a:p>
          <a:p>
            <a:r>
              <a:rPr lang="en-US" b="1" dirty="0" smtClean="0"/>
              <a:t>12:00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11237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304800"/>
            <a:ext cx="521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AWS SOLUTION ARCHITECT CLASS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 smtClean="0"/>
              <a:t>CLASS WILL START SHORTLY</a:t>
            </a:r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33400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44999" y="3886200"/>
            <a:ext cx="423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AWS SOLUTION ARCHITECT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LET’S TAKE A SHORT BREAK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TAKE A SHORT BREAK</dc:title>
  <dc:creator>Godwill Ngwanah</dc:creator>
  <cp:lastModifiedBy>Godwill Ngwanah</cp:lastModifiedBy>
  <cp:revision>69</cp:revision>
  <dcterms:created xsi:type="dcterms:W3CDTF">2020-05-09T14:20:15Z</dcterms:created>
  <dcterms:modified xsi:type="dcterms:W3CDTF">2020-05-18T16:21:21Z</dcterms:modified>
</cp:coreProperties>
</file>