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82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456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74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45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489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594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528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641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6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464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5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2B3B-D0A1-4D56-BE61-81BEDF369504}" type="datetimeFigureOut">
              <a:rPr lang="fr-BE" smtClean="0"/>
              <a:t>03/01/2018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132D-6AE7-4235-9FDE-C5FAE9B6106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4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3174" b="3492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5857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1 - Free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2775856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2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2775856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3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6629399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4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6629399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5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6629398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6</a:t>
            </a:r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5857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1 - Free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5856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2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5856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3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399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4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399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5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398" y="4811487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6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3438596" y="1559808"/>
            <a:ext cx="5314808" cy="3866722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</a:rPr>
              <a:t>Payement interface</a:t>
            </a:r>
          </a:p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2 : 20€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2861" y="3249103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Card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number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42861" y="3883622"/>
            <a:ext cx="81879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Month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34320" y="3883622"/>
            <a:ext cx="81879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Year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5999" y="3883622"/>
            <a:ext cx="2078993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Cryptogram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2861" y="2606270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smtClean="0">
                <a:solidFill>
                  <a:schemeClr val="tx1"/>
                </a:solidFill>
              </a:rPr>
              <a:t>First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r>
              <a:rPr lang="fr-BE" dirty="0" smtClean="0">
                <a:solidFill>
                  <a:schemeClr val="tx1"/>
                </a:solidFill>
              </a:rPr>
              <a:t> and last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56503" y="4618119"/>
            <a:ext cx="2078993" cy="385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 smtClean="0">
                <a:solidFill>
                  <a:schemeClr val="tx1"/>
                </a:solidFill>
              </a:rPr>
              <a:t>Pay</a:t>
            </a:r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52663" y="1528011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Simulation 1</a:t>
            </a:r>
            <a:endParaRPr lang="fr-BE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90074" y="2409183"/>
            <a:ext cx="759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1 : XXXXXXXXXXXXXXXXXXXXXXXXXXXXXXXXXXXXXXXXXXXXXXXXX</a:t>
            </a:r>
            <a:endParaRPr lang="fr-BE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71864" y="2931847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AAA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471864" y="3301179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BBB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471864" y="3670511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CCC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471864" y="4039843"/>
            <a:ext cx="168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DDD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71252" y="3008513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3271252" y="3377845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/>
          <p:cNvSpPr/>
          <p:nvPr/>
        </p:nvSpPr>
        <p:spPr>
          <a:xfrm>
            <a:off x="3271252" y="3747177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/>
          <p:cNvSpPr/>
          <p:nvPr/>
        </p:nvSpPr>
        <p:spPr>
          <a:xfrm>
            <a:off x="3271252" y="4116509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/>
          <p:cNvSpPr/>
          <p:nvPr/>
        </p:nvSpPr>
        <p:spPr>
          <a:xfrm>
            <a:off x="8698832" y="5582653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Next</a:t>
            </a:r>
            <a:r>
              <a:rPr lang="fr-BE" dirty="0" smtClean="0"/>
              <a:t> question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88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52663" y="1528011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Simulation 1</a:t>
            </a:r>
            <a:endParaRPr lang="fr-BE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90074" y="2409183"/>
            <a:ext cx="536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2 : YYYYYYYYYYYYYYYYYYYYYYYYYYYYYYYYY</a:t>
            </a:r>
            <a:endParaRPr lang="fr-BE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71864" y="2931847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AAA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471864" y="3301179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BBB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471864" y="3670511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CCC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471864" y="4039843"/>
            <a:ext cx="168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DDD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71252" y="3008513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3271252" y="3377845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/>
          <p:cNvSpPr/>
          <p:nvPr/>
        </p:nvSpPr>
        <p:spPr>
          <a:xfrm>
            <a:off x="3271252" y="3747177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/>
          <p:cNvSpPr/>
          <p:nvPr/>
        </p:nvSpPr>
        <p:spPr>
          <a:xfrm>
            <a:off x="3271252" y="4116509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/>
          <p:cNvSpPr/>
          <p:nvPr/>
        </p:nvSpPr>
        <p:spPr>
          <a:xfrm>
            <a:off x="8698832" y="5582653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Next</a:t>
            </a:r>
            <a:r>
              <a:rPr lang="fr-BE" dirty="0" smtClean="0"/>
              <a:t> question</a:t>
            </a:r>
            <a:endParaRPr lang="fr-BE" dirty="0"/>
          </a:p>
        </p:txBody>
      </p:sp>
      <p:sp>
        <p:nvSpPr>
          <p:cNvPr id="20" name="Rectangle 19"/>
          <p:cNvSpPr/>
          <p:nvPr/>
        </p:nvSpPr>
        <p:spPr>
          <a:xfrm>
            <a:off x="6432885" y="5582653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Previous</a:t>
            </a:r>
            <a:r>
              <a:rPr lang="fr-BE" dirty="0" smtClean="0"/>
              <a:t> question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71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52663" y="1528011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Simulation 1</a:t>
            </a:r>
            <a:endParaRPr lang="fr-BE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90074" y="2409183"/>
            <a:ext cx="32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smtClean="0"/>
              <a:t>Question 30 : ZZZZZZZZZZZZZZZZ</a:t>
            </a:r>
            <a:endParaRPr lang="fr-BE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71864" y="2931847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AAA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471864" y="3301179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BBB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471864" y="3670511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1 : CCC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471864" y="4039843"/>
            <a:ext cx="168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 err="1" smtClean="0"/>
              <a:t>Answer</a:t>
            </a:r>
            <a:r>
              <a:rPr lang="fr-BE" b="1" dirty="0" smtClean="0"/>
              <a:t> 2 : DDD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71252" y="3008513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/>
          <p:cNvSpPr/>
          <p:nvPr/>
        </p:nvSpPr>
        <p:spPr>
          <a:xfrm>
            <a:off x="3271252" y="3377845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/>
          <p:cNvSpPr/>
          <p:nvPr/>
        </p:nvSpPr>
        <p:spPr>
          <a:xfrm>
            <a:off x="3271252" y="3747177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/>
          <p:cNvSpPr/>
          <p:nvPr/>
        </p:nvSpPr>
        <p:spPr>
          <a:xfrm>
            <a:off x="3271252" y="4116509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/>
          <p:cNvSpPr/>
          <p:nvPr/>
        </p:nvSpPr>
        <p:spPr>
          <a:xfrm>
            <a:off x="8698832" y="5582653"/>
            <a:ext cx="2117558" cy="3850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Validate</a:t>
            </a:r>
            <a:r>
              <a:rPr lang="fr-BE" dirty="0" smtClean="0"/>
              <a:t> </a:t>
            </a:r>
            <a:r>
              <a:rPr lang="fr-BE" dirty="0" err="1" smtClean="0"/>
              <a:t>your</a:t>
            </a:r>
            <a:r>
              <a:rPr lang="fr-BE" dirty="0" smtClean="0"/>
              <a:t> exam</a:t>
            </a:r>
            <a:endParaRPr lang="fr-BE" dirty="0"/>
          </a:p>
        </p:txBody>
      </p:sp>
      <p:sp>
        <p:nvSpPr>
          <p:cNvPr id="20" name="Rectangle 19"/>
          <p:cNvSpPr/>
          <p:nvPr/>
        </p:nvSpPr>
        <p:spPr>
          <a:xfrm>
            <a:off x="6432885" y="5582653"/>
            <a:ext cx="2117558" cy="385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Previous</a:t>
            </a:r>
            <a:r>
              <a:rPr lang="fr-BE" dirty="0" smtClean="0"/>
              <a:t> question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718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494439" y="2141621"/>
            <a:ext cx="32031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4000" b="1" dirty="0" smtClean="0"/>
              <a:t>Exam </a:t>
            </a:r>
            <a:r>
              <a:rPr lang="fr-BE" sz="4000" b="1" dirty="0" err="1" smtClean="0"/>
              <a:t>passed</a:t>
            </a:r>
            <a:r>
              <a:rPr lang="fr-BE" sz="4000" b="1" dirty="0" smtClean="0"/>
              <a:t> !</a:t>
            </a:r>
          </a:p>
          <a:p>
            <a:pPr algn="ctr"/>
            <a:r>
              <a:rPr lang="fr-BE" sz="4000" b="1" dirty="0" smtClean="0">
                <a:solidFill>
                  <a:srgbClr val="00B050"/>
                </a:solidFill>
              </a:rPr>
              <a:t>64,3%</a:t>
            </a:r>
            <a:endParaRPr lang="fr-BE" sz="4000" b="1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-27278" y="3710863"/>
            <a:ext cx="122465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Congratulation,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seem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ready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pass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the real exam</a:t>
            </a:r>
          </a:p>
          <a:p>
            <a:pPr algn="ctr"/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want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sure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pass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enjoy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100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corected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exam question.</a:t>
            </a:r>
            <a:endParaRPr lang="fr-BE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88680" y="5568847"/>
            <a:ext cx="4814638" cy="3850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Get</a:t>
            </a:r>
            <a:r>
              <a:rPr lang="fr-BE" sz="2800" b="1" dirty="0" smtClean="0"/>
              <a:t> the 100 exam questions</a:t>
            </a:r>
            <a:endParaRPr lang="fr-BE" sz="2800" b="1" dirty="0"/>
          </a:p>
        </p:txBody>
      </p:sp>
    </p:spTree>
    <p:extLst>
      <p:ext uri="{BB962C8B-B14F-4D97-AF65-F5344CB8AC3E}">
        <p14:creationId xmlns:p14="http://schemas.microsoft.com/office/powerpoint/2010/main" val="6215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174" b="77778"/>
          <a:stretch/>
        </p:blipFill>
        <p:spPr>
          <a:xfrm>
            <a:off x="0" y="1"/>
            <a:ext cx="12192000" cy="130628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494439" y="2141621"/>
            <a:ext cx="32031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4000" b="1" dirty="0" smtClean="0"/>
              <a:t>Exam </a:t>
            </a:r>
            <a:r>
              <a:rPr lang="fr-BE" sz="4000" b="1" dirty="0" err="1" smtClean="0"/>
              <a:t>passed</a:t>
            </a:r>
            <a:r>
              <a:rPr lang="fr-BE" sz="4000" b="1" dirty="0" smtClean="0"/>
              <a:t> !</a:t>
            </a:r>
          </a:p>
          <a:p>
            <a:pPr algn="ctr"/>
            <a:r>
              <a:rPr lang="fr-BE" sz="4000" b="1" dirty="0" smtClean="0">
                <a:solidFill>
                  <a:srgbClr val="00B050"/>
                </a:solidFill>
              </a:rPr>
              <a:t>64,3%</a:t>
            </a:r>
            <a:endParaRPr lang="fr-BE" sz="4000" b="1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-27278" y="3710863"/>
            <a:ext cx="122465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Congratulation,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seem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ready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pass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the real exam</a:t>
            </a:r>
          </a:p>
          <a:p>
            <a:pPr algn="ctr"/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want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sure to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pass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enjoy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100 </a:t>
            </a:r>
            <a:r>
              <a:rPr lang="fr-BE" sz="3200" b="1" dirty="0" err="1" smtClean="0">
                <a:solidFill>
                  <a:schemeClr val="bg1">
                    <a:lumMod val="50000"/>
                  </a:schemeClr>
                </a:solidFill>
              </a:rPr>
              <a:t>corected</a:t>
            </a:r>
            <a:r>
              <a:rPr lang="fr-BE" sz="3200" b="1" dirty="0" smtClean="0">
                <a:solidFill>
                  <a:schemeClr val="bg1">
                    <a:lumMod val="50000"/>
                  </a:schemeClr>
                </a:solidFill>
              </a:rPr>
              <a:t> exam question.</a:t>
            </a:r>
            <a:endParaRPr lang="fr-BE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88680" y="5568847"/>
            <a:ext cx="4814638" cy="3850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Get</a:t>
            </a:r>
            <a:r>
              <a:rPr lang="fr-BE" sz="2800" b="1" dirty="0" smtClean="0"/>
              <a:t> the 100 exam questions</a:t>
            </a:r>
            <a:endParaRPr lang="fr-BE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629399" y="1850571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4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399" y="3331029"/>
            <a:ext cx="2275115" cy="1230086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>
                <a:solidFill>
                  <a:schemeClr val="tx1"/>
                </a:solidFill>
              </a:rPr>
              <a:t>Simulation 5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3438596" y="1559808"/>
            <a:ext cx="5314808" cy="3866722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sz="2400" b="1" dirty="0" smtClean="0">
                <a:solidFill>
                  <a:schemeClr val="tx1"/>
                </a:solidFill>
              </a:rPr>
              <a:t>Payement interface</a:t>
            </a:r>
          </a:p>
          <a:p>
            <a:pPr algn="ctr"/>
            <a:r>
              <a:rPr lang="fr-BE" b="1" dirty="0" smtClean="0">
                <a:solidFill>
                  <a:schemeClr val="tx1"/>
                </a:solidFill>
              </a:rPr>
              <a:t>100 exam questions : 100€</a:t>
            </a:r>
            <a:endParaRPr lang="fr-BE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42861" y="3249103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Card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number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2861" y="3883622"/>
            <a:ext cx="81879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Month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34320" y="3883622"/>
            <a:ext cx="81879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Year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5999" y="3883622"/>
            <a:ext cx="2078993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err="1" smtClean="0">
                <a:solidFill>
                  <a:schemeClr val="tx1"/>
                </a:solidFill>
              </a:rPr>
              <a:t>Cryptogram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42861" y="2606270"/>
            <a:ext cx="4132132" cy="385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 smtClean="0">
                <a:solidFill>
                  <a:schemeClr val="tx1"/>
                </a:solidFill>
              </a:rPr>
              <a:t>First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r>
              <a:rPr lang="fr-BE" dirty="0" smtClean="0">
                <a:solidFill>
                  <a:schemeClr val="tx1"/>
                </a:solidFill>
              </a:rPr>
              <a:t> and last </a:t>
            </a:r>
            <a:r>
              <a:rPr lang="fr-BE" dirty="0" err="1" smtClean="0">
                <a:solidFill>
                  <a:schemeClr val="tx1"/>
                </a:solidFill>
              </a:rPr>
              <a:t>name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56503" y="4618119"/>
            <a:ext cx="2078993" cy="385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 smtClean="0">
                <a:solidFill>
                  <a:schemeClr val="tx1"/>
                </a:solidFill>
              </a:rPr>
              <a:t>Pay</a:t>
            </a:r>
            <a:endParaRPr lang="fr-B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220</Words>
  <Application>Microsoft Office PowerPoint</Application>
  <PresentationFormat>Grand écran</PresentationFormat>
  <Paragraphs>63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SCHIDLOWSKY</dc:creator>
  <cp:lastModifiedBy>Maxime SCHIDLOWSKY</cp:lastModifiedBy>
  <cp:revision>6</cp:revision>
  <dcterms:created xsi:type="dcterms:W3CDTF">2017-12-29T14:25:40Z</dcterms:created>
  <dcterms:modified xsi:type="dcterms:W3CDTF">2018-01-03T12:56:20Z</dcterms:modified>
</cp:coreProperties>
</file>