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3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54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8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456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4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5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8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9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2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6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46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5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4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3174" b="3492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2775855" y="1850571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1</a:t>
            </a:r>
          </a:p>
          <a:p>
            <a:pPr algn="ctr"/>
            <a:r>
              <a:rPr lang="fr-BE" sz="1400" b="1" dirty="0">
                <a:solidFill>
                  <a:schemeClr val="tx1"/>
                </a:solidFill>
              </a:rPr>
              <a:t>Faites une simulation d’examen gratuitement !</a:t>
            </a:r>
            <a:endParaRPr lang="fr-BE" sz="1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Résultat de recherche d'images pour &quot;cadenas ouvert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2" r="50142" b="26698"/>
          <a:stretch/>
        </p:blipFill>
        <p:spPr bwMode="auto">
          <a:xfrm>
            <a:off x="3140933" y="2660340"/>
            <a:ext cx="363858" cy="33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86174" y="2711295"/>
            <a:ext cx="1238250" cy="23743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bg1"/>
                </a:solidFill>
              </a:rPr>
              <a:t>Gratuite &gt;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775855" y="3331029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</a:t>
            </a:r>
            <a:r>
              <a:rPr lang="fr-BE" sz="1400" b="1" dirty="0" smtClean="0">
                <a:solidFill>
                  <a:schemeClr val="tx1"/>
                </a:solidFill>
              </a:rPr>
              <a:t>2</a:t>
            </a:r>
            <a:endParaRPr lang="fr-BE" sz="1400" b="1" dirty="0">
              <a:solidFill>
                <a:schemeClr val="tx1"/>
              </a:solidFill>
            </a:endParaRP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2885666" y="4206720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2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775855" y="4811487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3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2885666" y="5687178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3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7176405" y="1850571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4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7286216" y="2726262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4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176405" y="3331029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</a:t>
            </a:r>
            <a:r>
              <a:rPr lang="fr-BE" sz="1400" b="1" dirty="0" smtClean="0">
                <a:solidFill>
                  <a:schemeClr val="tx1"/>
                </a:solidFill>
              </a:rPr>
              <a:t>5</a:t>
            </a:r>
            <a:endParaRPr lang="fr-BE" sz="1400" b="1" dirty="0">
              <a:solidFill>
                <a:schemeClr val="tx1"/>
              </a:solidFill>
            </a:endParaRP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hlinkClick r:id="rId4" action="ppaction://hlinksldjump"/>
          </p:cNvPr>
          <p:cNvSpPr/>
          <p:nvPr/>
        </p:nvSpPr>
        <p:spPr>
          <a:xfrm>
            <a:off x="7286216" y="4206720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5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176405" y="4811487"/>
            <a:ext cx="2275115" cy="1230086"/>
          </a:xfrm>
          <a:prstGeom prst="roundRect">
            <a:avLst>
              <a:gd name="adj" fmla="val 11247"/>
            </a:avLst>
          </a:prstGeom>
          <a:solidFill>
            <a:schemeClr val="bg1"/>
          </a:solidFill>
          <a:ln w="28575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1400" b="1" dirty="0">
                <a:solidFill>
                  <a:schemeClr val="tx1"/>
                </a:solidFill>
              </a:rPr>
              <a:t>Simulation 6</a:t>
            </a:r>
          </a:p>
          <a:p>
            <a:pPr algn="ctr"/>
            <a:r>
              <a:rPr lang="fr-BE" sz="1400" b="1" dirty="0" smtClean="0">
                <a:solidFill>
                  <a:schemeClr val="tx1"/>
                </a:solidFill>
              </a:rPr>
              <a:t>30 autres questions officielles d’examen</a:t>
            </a:r>
            <a:endParaRPr lang="fr-BE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4" action="ppaction://hlinksldjump"/>
          </p:cNvPr>
          <p:cNvSpPr/>
          <p:nvPr/>
        </p:nvSpPr>
        <p:spPr>
          <a:xfrm>
            <a:off x="7286216" y="5687178"/>
            <a:ext cx="2038758" cy="237438"/>
          </a:xfrm>
          <a:prstGeom prst="rect">
            <a:avLst/>
          </a:prstGeom>
          <a:solidFill>
            <a:srgbClr val="655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smtClean="0">
                <a:solidFill>
                  <a:schemeClr val="bg1"/>
                </a:solidFill>
              </a:rPr>
              <a:t>Faire la simulation 6 </a:t>
            </a:r>
            <a:r>
              <a:rPr lang="fr-BE" sz="1600" dirty="0" smtClean="0">
                <a:solidFill>
                  <a:srgbClr val="FF6600"/>
                </a:solidFill>
              </a:rPr>
              <a:t>&gt;</a:t>
            </a:r>
            <a:endParaRPr lang="fr-BE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438596" y="1559807"/>
            <a:ext cx="5314808" cy="4888617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Payement interface</a:t>
            </a: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>
                <a:solidFill>
                  <a:schemeClr val="tx1"/>
                </a:solidFill>
              </a:rPr>
              <a:t> </a:t>
            </a:r>
            <a:r>
              <a:rPr lang="fr-BE" b="1" dirty="0" smtClean="0">
                <a:solidFill>
                  <a:schemeClr val="tx1"/>
                </a:solidFill>
              </a:rPr>
              <a:t>: 20€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2861" y="427780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Card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2861" y="49123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Month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4320" y="49123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Year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5999" y="4912322"/>
            <a:ext cx="2078993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Cryptogram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2861" y="26062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5056503" y="5646819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/>
                </a:solidFill>
              </a:rPr>
              <a:t>Pay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2861" y="3148914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Email </a:t>
            </a:r>
            <a:r>
              <a:rPr lang="fr-BE" dirty="0" err="1" smtClean="0">
                <a:solidFill>
                  <a:schemeClr val="tx1"/>
                </a:solidFill>
              </a:rPr>
              <a:t>adress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sz="1200" dirty="0" smtClean="0">
                <a:solidFill>
                  <a:schemeClr val="tx1"/>
                </a:solidFill>
              </a:rPr>
              <a:t>(to </a:t>
            </a:r>
            <a:r>
              <a:rPr lang="fr-BE" sz="1200" dirty="0" err="1" smtClean="0">
                <a:solidFill>
                  <a:schemeClr val="tx1"/>
                </a:solidFill>
              </a:rPr>
              <a:t>send</a:t>
            </a:r>
            <a:r>
              <a:rPr lang="fr-BE" sz="1200" dirty="0" smtClean="0">
                <a:solidFill>
                  <a:schemeClr val="tx1"/>
                </a:solidFill>
              </a:rPr>
              <a:t> the </a:t>
            </a:r>
            <a:r>
              <a:rPr lang="fr-BE" sz="1200" dirty="0" err="1" smtClean="0">
                <a:solidFill>
                  <a:schemeClr val="tx1"/>
                </a:solidFill>
              </a:rPr>
              <a:t>results</a:t>
            </a:r>
            <a:r>
              <a:rPr lang="fr-BE" sz="1200" dirty="0" smtClean="0">
                <a:solidFill>
                  <a:schemeClr val="tx1"/>
                </a:solidFill>
              </a:rPr>
              <a:t> by email)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2861" y="369435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Cellphone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Start the simulation</a:t>
            </a:r>
            <a:endParaRPr lang="fr-BE" dirty="0"/>
          </a:p>
        </p:txBody>
      </p:sp>
      <p:sp>
        <p:nvSpPr>
          <p:cNvPr id="20" name="ZoneTexte 19"/>
          <p:cNvSpPr txBox="1"/>
          <p:nvPr/>
        </p:nvSpPr>
        <p:spPr>
          <a:xfrm>
            <a:off x="1011888" y="1858547"/>
            <a:ext cx="9601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 smtClean="0"/>
              <a:t>Rules</a:t>
            </a:r>
            <a:r>
              <a:rPr lang="fr-BE" b="1" dirty="0" smtClean="0"/>
              <a:t> descriptions (</a:t>
            </a:r>
            <a:r>
              <a:rPr lang="fr-BE" b="1" dirty="0" err="1" smtClean="0"/>
              <a:t>text</a:t>
            </a:r>
            <a:r>
              <a:rPr lang="fr-BE" b="1" dirty="0" smtClean="0"/>
              <a:t> and image).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 smtClean="0"/>
              <a:t>XXXXXXXXXXXXXXXXXXXXXXXXXXXXXXXXXXXXXXXXXXXXXXXXXXXXXXXXXXXXXXXXXXXXXXXXXXX</a:t>
            </a:r>
          </a:p>
          <a:p>
            <a:r>
              <a:rPr lang="fr-BE" b="1" dirty="0"/>
              <a:t>XXXXXXXXXXXXXXXXXXXXXXXXXXXXXXXXXXXXXXXXXXXXXXXXXXXXXXXXXXXXXXXXXXXXXXXXXXX</a:t>
            </a:r>
            <a:endParaRPr lang="fr-BE" b="1" dirty="0"/>
          </a:p>
        </p:txBody>
      </p:sp>
      <p:sp>
        <p:nvSpPr>
          <p:cNvPr id="5" name="Rectangle 4"/>
          <p:cNvSpPr/>
          <p:nvPr/>
        </p:nvSpPr>
        <p:spPr>
          <a:xfrm>
            <a:off x="2036775" y="4258335"/>
            <a:ext cx="4568561" cy="2313501"/>
          </a:xfrm>
          <a:prstGeom prst="rect">
            <a:avLst/>
          </a:prstGeom>
          <a:solidFill>
            <a:schemeClr val="bg1"/>
          </a:solidFill>
          <a:ln w="38100">
            <a:solidFill>
              <a:srgbClr val="655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>
                <a:solidFill>
                  <a:srgbClr val="65554C"/>
                </a:solidFill>
              </a:rPr>
              <a:t>Image</a:t>
            </a:r>
            <a:endParaRPr lang="fr-BE" sz="2800" b="1" dirty="0">
              <a:solidFill>
                <a:srgbClr val="6555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90074" y="2771133"/>
            <a:ext cx="663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1 : </a:t>
            </a:r>
            <a:r>
              <a:rPr lang="fr-BE" b="1" dirty="0" smtClean="0"/>
              <a:t>XXXXXXXXXXXXXXXXXXXXX (select the </a:t>
            </a:r>
            <a:r>
              <a:rPr lang="fr-BE" b="1" dirty="0" err="1" smtClean="0"/>
              <a:t>goods</a:t>
            </a:r>
            <a:r>
              <a:rPr lang="fr-BE" b="1" dirty="0" smtClean="0"/>
              <a:t> </a:t>
            </a:r>
            <a:r>
              <a:rPr lang="fr-BE" b="1" dirty="0" err="1" smtClean="0"/>
              <a:t>answers</a:t>
            </a:r>
            <a:r>
              <a:rPr lang="fr-BE" b="1" dirty="0" smtClean="0"/>
              <a:t>)</a:t>
            </a:r>
            <a:endParaRPr lang="fr-BE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1864" y="32937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1864" y="36631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71864" y="40324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 smtClean="0"/>
              <a:t>3 </a:t>
            </a:r>
            <a:r>
              <a:rPr lang="fr-BE" b="1" dirty="0" smtClean="0"/>
              <a:t>: CCC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1864" y="440179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 smtClean="0"/>
              <a:t>4 </a:t>
            </a:r>
            <a:r>
              <a:rPr lang="fr-BE" b="1" dirty="0" smtClean="0"/>
              <a:t>: DDD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1252" y="33704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3271252" y="37397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271252" y="41091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271252" y="44784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4" name="Rectangle 3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several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to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1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4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-1/4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An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unchecked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- X marks ans no positive 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0" name="Rectangle 19">
            <a:hlinkClick r:id="rId3" action="ppaction://hlinksldjump"/>
          </p:cNvPr>
          <p:cNvSpPr/>
          <p:nvPr/>
        </p:nvSpPr>
        <p:spPr>
          <a:xfrm>
            <a:off x="627171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790074" y="2771133"/>
            <a:ext cx="627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/>
              <a:t>2 </a:t>
            </a:r>
            <a:r>
              <a:rPr lang="fr-BE" b="1" dirty="0" smtClean="0"/>
              <a:t>: </a:t>
            </a:r>
            <a:r>
              <a:rPr lang="fr-BE" b="1" dirty="0" err="1" smtClean="0"/>
              <a:t>yyyyyyyyyyyyyyyyyyyyyy</a:t>
            </a:r>
            <a:r>
              <a:rPr lang="fr-BE" b="1" dirty="0" smtClean="0"/>
              <a:t> (select THE good </a:t>
            </a:r>
            <a:r>
              <a:rPr lang="fr-BE" b="1" dirty="0" err="1" smtClean="0"/>
              <a:t>answer</a:t>
            </a:r>
            <a:r>
              <a:rPr lang="fr-BE" b="1" dirty="0" smtClean="0"/>
              <a:t>)</a:t>
            </a:r>
            <a:endParaRPr lang="fr-BE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471864" y="32937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471864" y="36631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71864" y="40324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 smtClean="0"/>
              <a:t>3 </a:t>
            </a:r>
            <a:r>
              <a:rPr lang="fr-BE" b="1" dirty="0" smtClean="0"/>
              <a:t>: CCC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71252" y="33704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3271252" y="37397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3271252" y="41091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31" name="ZoneTexte 30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36" name="Rectangle 35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Second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b="1" u="sng" dirty="0" err="1" smtClean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fr-BE" sz="1400" b="1" u="sng" dirty="0" smtClean="0">
                <a:solidFill>
                  <a:schemeClr val="accent1">
                    <a:lumMod val="75000"/>
                  </a:schemeClr>
                </a:solidFill>
              </a:rPr>
              <a:t> one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to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The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all the 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3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-1/3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</p:txBody>
      </p:sp>
    </p:spTree>
    <p:extLst>
      <p:ext uri="{BB962C8B-B14F-4D97-AF65-F5344CB8AC3E}">
        <p14:creationId xmlns:p14="http://schemas.microsoft.com/office/powerpoint/2010/main" val="1271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6271712" y="5268328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790074" y="2771133"/>
            <a:ext cx="39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/>
              <a:t>30 </a:t>
            </a:r>
            <a:r>
              <a:rPr lang="fr-BE" b="1" dirty="0" smtClean="0"/>
              <a:t>: </a:t>
            </a:r>
            <a:r>
              <a:rPr lang="fr-BE" b="1" dirty="0" smtClean="0"/>
              <a:t>ZZZZZZZZZZZZZZZZZZZZZZ</a:t>
            </a:r>
            <a:endParaRPr lang="fr-BE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471864" y="359859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71864" y="396792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471864" y="433726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 smtClean="0"/>
              <a:t>3 </a:t>
            </a:r>
            <a:r>
              <a:rPr lang="fr-BE" b="1" dirty="0" smtClean="0"/>
              <a:t>: CCC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471864" y="470659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 smtClean="0"/>
              <a:t>4 </a:t>
            </a:r>
            <a:r>
              <a:rPr lang="fr-BE" b="1" dirty="0" smtClean="0"/>
              <a:t>: DDD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1252" y="36752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3271252" y="40445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3271252" y="44139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/>
          <p:cNvSpPr/>
          <p:nvPr/>
        </p:nvSpPr>
        <p:spPr>
          <a:xfrm>
            <a:off x="3271252" y="47832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51919" y="1987137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 marks</a:t>
            </a:r>
            <a:endParaRPr lang="fr-BE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10032842" y="1987137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</a:t>
            </a:r>
            <a:r>
              <a:rPr lang="fr-BE" b="1" dirty="0" smtClean="0">
                <a:solidFill>
                  <a:srgbClr val="FF0000"/>
                </a:solidFill>
              </a:rPr>
              <a:t>X</a:t>
            </a:r>
            <a:r>
              <a:rPr lang="fr-BE" b="1" dirty="0" smtClean="0"/>
              <a:t>/30</a:t>
            </a:r>
            <a:endParaRPr lang="fr-BE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151919" y="13977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d’examen N°1</a:t>
            </a:r>
            <a:endParaRPr lang="fr-BE" b="1" dirty="0"/>
          </a:p>
        </p:txBody>
      </p:sp>
      <p:sp>
        <p:nvSpPr>
          <p:cNvPr id="35" name="Rectangle 34">
            <a:hlinkClick r:id="rId4" action="ppaction://hlinksldjump"/>
          </p:cNvPr>
          <p:cNvSpPr/>
          <p:nvPr/>
        </p:nvSpPr>
        <p:spPr>
          <a:xfrm>
            <a:off x="8698832" y="5268328"/>
            <a:ext cx="211755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Validate</a:t>
            </a:r>
            <a:r>
              <a:rPr lang="fr-BE" dirty="0" smtClean="0"/>
              <a:t> </a:t>
            </a:r>
            <a:r>
              <a:rPr lang="fr-BE" dirty="0" err="1" smtClean="0"/>
              <a:t>your</a:t>
            </a:r>
            <a:r>
              <a:rPr lang="fr-BE" dirty="0" smtClean="0"/>
              <a:t> exam</a:t>
            </a:r>
            <a:endParaRPr lang="fr-BE" dirty="0"/>
          </a:p>
        </p:txBody>
      </p:sp>
      <p:sp>
        <p:nvSpPr>
          <p:cNvPr id="36" name="Rectangle 35"/>
          <p:cNvSpPr/>
          <p:nvPr/>
        </p:nvSpPr>
        <p:spPr>
          <a:xfrm>
            <a:off x="4290427" y="367526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/>
          <p:cNvSpPr/>
          <p:nvPr/>
        </p:nvSpPr>
        <p:spPr>
          <a:xfrm>
            <a:off x="4290427" y="404459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Rectangle 37"/>
          <p:cNvSpPr/>
          <p:nvPr/>
        </p:nvSpPr>
        <p:spPr>
          <a:xfrm>
            <a:off x="4290427" y="441392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ectangle 38"/>
          <p:cNvSpPr/>
          <p:nvPr/>
        </p:nvSpPr>
        <p:spPr>
          <a:xfrm>
            <a:off x="4290427" y="478325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/>
          <p:cNvSpPr txBox="1"/>
          <p:nvPr/>
        </p:nvSpPr>
        <p:spPr>
          <a:xfrm>
            <a:off x="3075643" y="3184865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dirty="0" err="1" smtClean="0"/>
              <a:t>True</a:t>
            </a:r>
            <a:endParaRPr lang="fr-BE" b="1" dirty="0" smtClean="0"/>
          </a:p>
        </p:txBody>
      </p:sp>
      <p:sp>
        <p:nvSpPr>
          <p:cNvPr id="41" name="ZoneTexte 40"/>
          <p:cNvSpPr txBox="1"/>
          <p:nvPr/>
        </p:nvSpPr>
        <p:spPr>
          <a:xfrm>
            <a:off x="4067984" y="3184865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b="1" dirty="0" smtClean="0"/>
              <a:t>False</a:t>
            </a:r>
            <a:endParaRPr lang="fr-BE" b="1" dirty="0" smtClean="0"/>
          </a:p>
        </p:txBody>
      </p:sp>
      <p:sp>
        <p:nvSpPr>
          <p:cNvPr id="42" name="ZoneTexte 41"/>
          <p:cNvSpPr txBox="1"/>
          <p:nvPr/>
        </p:nvSpPr>
        <p:spPr>
          <a:xfrm>
            <a:off x="9157603" y="146204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Count down : 1h30 </a:t>
            </a:r>
            <a:r>
              <a:rPr lang="fr-BE" b="1" dirty="0" smtClean="0">
                <a:sym typeface="Wingdings" panose="05000000000000000000" pitchFamily="2" charset="2"/>
              </a:rPr>
              <a:t> 0</a:t>
            </a:r>
            <a:endParaRPr lang="fr-BE" b="1" dirty="0"/>
          </a:p>
        </p:txBody>
      </p:sp>
      <p:sp>
        <p:nvSpPr>
          <p:cNvPr id="43" name="Rectangle 42"/>
          <p:cNvSpPr/>
          <p:nvPr/>
        </p:nvSpPr>
        <p:spPr>
          <a:xfrm>
            <a:off x="7424262" y="2764528"/>
            <a:ext cx="4691538" cy="1774570"/>
          </a:xfrm>
          <a:prstGeom prst="wedgeRectCallout">
            <a:avLst>
              <a:gd name="adj1" fmla="val -55049"/>
              <a:gd name="adj2" fmla="val 8168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kind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question :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good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1 mark.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-1/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(if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are 5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answers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, a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bad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answer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would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100" dirty="0" err="1" smtClean="0">
                <a:solidFill>
                  <a:schemeClr val="accent1">
                    <a:lumMod val="75000"/>
                  </a:schemeClr>
                </a:solidFill>
              </a:rPr>
              <a:t>bring</a:t>
            </a:r>
            <a:r>
              <a:rPr lang="fr-BE" sz="1100" dirty="0" smtClean="0">
                <a:solidFill>
                  <a:schemeClr val="accent1">
                    <a:lumMod val="75000"/>
                  </a:schemeClr>
                </a:solidFill>
              </a:rPr>
              <a:t> -1/5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aswer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checked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: 0 marks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471864" y="5075925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</a:t>
            </a:r>
            <a:r>
              <a:rPr lang="fr-BE" b="1" dirty="0"/>
              <a:t>5</a:t>
            </a:r>
            <a:r>
              <a:rPr lang="fr-BE" b="1" dirty="0" smtClean="0"/>
              <a:t> </a:t>
            </a:r>
            <a:r>
              <a:rPr lang="fr-BE" b="1" dirty="0" smtClean="0"/>
              <a:t>: DDD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71252" y="5152591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4290427" y="5152591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1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494439" y="2141621"/>
            <a:ext cx="3203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passed</a:t>
            </a:r>
            <a:r>
              <a:rPr lang="fr-BE" sz="4000" b="1" dirty="0" smtClean="0"/>
              <a:t> !</a:t>
            </a:r>
          </a:p>
          <a:p>
            <a:pPr algn="ctr"/>
            <a:r>
              <a:rPr lang="fr-BE" sz="4000" b="1" dirty="0" smtClean="0">
                <a:solidFill>
                  <a:srgbClr val="00B050"/>
                </a:solidFill>
              </a:rPr>
              <a:t>64,3%</a:t>
            </a:r>
            <a:endParaRPr lang="fr-BE" sz="4000" b="1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27278" y="3710863"/>
            <a:ext cx="12246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Congratulation,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seem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real exam</a:t>
            </a:r>
          </a:p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sure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enjoy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corected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exam 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question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5688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</a:t>
            </a:r>
            <a:r>
              <a:rPr lang="fr-BE" sz="2800" b="1" dirty="0" smtClean="0"/>
              <a:t>questions &gt;</a:t>
            </a:r>
            <a:endParaRPr lang="fr-B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8599919" y="5504406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2376" y="2838809"/>
            <a:ext cx="2220480" cy="764362"/>
          </a:xfrm>
          <a:prstGeom prst="wedgeRectCallout">
            <a:avLst>
              <a:gd name="adj1" fmla="val -65573"/>
              <a:gd name="adj2" fmla="val -2025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grabed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divided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by the total of the 30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questions’s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marks</a:t>
            </a:r>
          </a:p>
        </p:txBody>
      </p:sp>
    </p:spTree>
    <p:extLst>
      <p:ext uri="{BB962C8B-B14F-4D97-AF65-F5344CB8AC3E}">
        <p14:creationId xmlns:p14="http://schemas.microsoft.com/office/powerpoint/2010/main" val="6215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91738" y="2141621"/>
            <a:ext cx="2808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failed</a:t>
            </a:r>
            <a:r>
              <a:rPr lang="fr-BE" sz="4000" b="1" dirty="0" smtClean="0"/>
              <a:t>!</a:t>
            </a:r>
            <a:endParaRPr lang="fr-BE" sz="4000" b="1" dirty="0" smtClean="0"/>
          </a:p>
          <a:p>
            <a:pPr algn="ctr"/>
            <a:r>
              <a:rPr lang="fr-BE" sz="4000" b="1" dirty="0" smtClean="0">
                <a:solidFill>
                  <a:srgbClr val="FF0000"/>
                </a:solidFill>
              </a:rPr>
              <a:t>34,7%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60338" y="3710863"/>
            <a:ext cx="11471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Sorry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failed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exam.</a:t>
            </a:r>
          </a:p>
          <a:p>
            <a:pPr algn="ctr"/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Improve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skills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 good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traing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exam questions.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1116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</a:t>
            </a:r>
            <a:r>
              <a:rPr lang="fr-BE" sz="2800" b="1" dirty="0" smtClean="0"/>
              <a:t>questions &gt;</a:t>
            </a:r>
            <a:endParaRPr lang="fr-BE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688680" y="5820223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</a:t>
            </a:r>
            <a:r>
              <a:rPr lang="fr-BE" sz="2800" b="1" dirty="0" smtClean="0"/>
              <a:t>a good training &gt;</a:t>
            </a:r>
            <a:endParaRPr lang="fr-BE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665233" y="5033884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5233" y="5755782"/>
            <a:ext cx="2220480" cy="513891"/>
          </a:xfrm>
          <a:prstGeom prst="wedgeRectCallout">
            <a:avLst>
              <a:gd name="adj1" fmla="val -59690"/>
              <a:gd name="adj2" fmla="val -174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Redirection to the e-commerce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website’s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page.</a:t>
            </a:r>
          </a:p>
        </p:txBody>
      </p:sp>
      <p:sp>
        <p:nvSpPr>
          <p:cNvPr id="9" name="Rectangle 8"/>
          <p:cNvSpPr/>
          <p:nvPr/>
        </p:nvSpPr>
        <p:spPr>
          <a:xfrm>
            <a:off x="7097690" y="2842498"/>
            <a:ext cx="2220480" cy="764362"/>
          </a:xfrm>
          <a:prstGeom prst="wedgeRectCallout">
            <a:avLst>
              <a:gd name="adj1" fmla="val -65573"/>
              <a:gd name="adj2" fmla="val -20255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Marks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grabed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divided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by the total of the 30 </a:t>
            </a:r>
            <a:r>
              <a:rPr lang="fr-BE" sz="1400" dirty="0" err="1" smtClean="0">
                <a:solidFill>
                  <a:schemeClr val="accent1">
                    <a:lumMod val="75000"/>
                  </a:schemeClr>
                </a:solidFill>
              </a:rPr>
              <a:t>questions’s</a:t>
            </a:r>
            <a:r>
              <a:rPr lang="fr-BE" sz="1400" dirty="0" smtClean="0">
                <a:solidFill>
                  <a:schemeClr val="accent1">
                    <a:lumMod val="75000"/>
                  </a:schemeClr>
                </a:solidFill>
              </a:rPr>
              <a:t> marks</a:t>
            </a:r>
          </a:p>
        </p:txBody>
      </p:sp>
    </p:spTree>
    <p:extLst>
      <p:ext uri="{BB962C8B-B14F-4D97-AF65-F5344CB8AC3E}">
        <p14:creationId xmlns:p14="http://schemas.microsoft.com/office/powerpoint/2010/main" val="37703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538</Words>
  <Application>Microsoft Office PowerPoint</Application>
  <PresentationFormat>Grand écran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SCHIDLOWSKY</dc:creator>
  <cp:lastModifiedBy>Maxime SCHIDLOWSKY</cp:lastModifiedBy>
  <cp:revision>12</cp:revision>
  <dcterms:created xsi:type="dcterms:W3CDTF">2017-12-29T14:25:40Z</dcterms:created>
  <dcterms:modified xsi:type="dcterms:W3CDTF">2018-01-03T14:11:48Z</dcterms:modified>
</cp:coreProperties>
</file>