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78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1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64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41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3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7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2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0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1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71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9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FB6D-93FB-4594-B51C-2FF6E01B330D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7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176" y="1339820"/>
            <a:ext cx="7766936" cy="1646302"/>
          </a:xfrm>
        </p:spPr>
        <p:txBody>
          <a:bodyPr/>
          <a:lstStyle/>
          <a:p>
            <a:pPr algn="l"/>
            <a:r>
              <a:rPr lang="en-AU" dirty="0"/>
              <a:t>HTML-CSS-JS</a:t>
            </a:r>
            <a:br>
              <a:rPr lang="en-AU" dirty="0"/>
            </a:br>
            <a:r>
              <a:rPr lang="en-AU" dirty="0"/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D744A-554D-49ED-B47E-139B276A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176" y="3237892"/>
            <a:ext cx="8637072" cy="520679"/>
          </a:xfrm>
        </p:spPr>
        <p:txBody>
          <a:bodyPr/>
          <a:lstStyle/>
          <a:p>
            <a:pPr algn="l"/>
            <a:r>
              <a:rPr lang="en-AU" dirty="0"/>
              <a:t>Stage 1: Wireframe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767011-BA27-4B6D-ADFE-D91C794F8092}"/>
              </a:ext>
            </a:extLst>
          </p:cNvPr>
          <p:cNvSpPr txBox="1">
            <a:spLocks/>
          </p:cNvSpPr>
          <p:nvPr/>
        </p:nvSpPr>
        <p:spPr>
          <a:xfrm>
            <a:off x="1319176" y="3758571"/>
            <a:ext cx="8637072" cy="52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Team Members: Jake, Jun, </a:t>
            </a:r>
            <a:r>
              <a:rPr lang="en-AU" dirty="0" err="1"/>
              <a:t>Vonmichael</a:t>
            </a:r>
            <a:r>
              <a:rPr lang="en-AU" dirty="0"/>
              <a:t>, Ravi</a:t>
            </a:r>
          </a:p>
        </p:txBody>
      </p:sp>
    </p:spTree>
    <p:extLst>
      <p:ext uri="{BB962C8B-B14F-4D97-AF65-F5344CB8AC3E}">
        <p14:creationId xmlns:p14="http://schemas.microsoft.com/office/powerpoint/2010/main" val="18654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8" y="-10436"/>
            <a:ext cx="5135808" cy="727745"/>
          </a:xfrm>
        </p:spPr>
        <p:txBody>
          <a:bodyPr>
            <a:normAutofit fontScale="90000"/>
          </a:bodyPr>
          <a:lstStyle/>
          <a:p>
            <a:r>
              <a:rPr lang="en-AU" dirty="0"/>
              <a:t>Customer Details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13BE-B414-4055-9ED2-C141F232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2" t="12789" r="23469" b="7755"/>
          <a:stretch/>
        </p:blipFill>
        <p:spPr>
          <a:xfrm>
            <a:off x="2243943" y="717309"/>
            <a:ext cx="6484777" cy="54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8" y="474754"/>
            <a:ext cx="5135808" cy="727745"/>
          </a:xfrm>
        </p:spPr>
        <p:txBody>
          <a:bodyPr>
            <a:normAutofit/>
          </a:bodyPr>
          <a:lstStyle/>
          <a:p>
            <a:r>
              <a:rPr lang="en-AU" dirty="0"/>
              <a:t>Confirmation Page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297EE2-8351-4B12-B8EC-1BADA048B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16" y="1368753"/>
            <a:ext cx="8083192" cy="42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3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HTML-CSS-JS Assessment</vt:lpstr>
      <vt:lpstr>Customer Details Form</vt:lpstr>
      <vt:lpstr>Confirmation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HtML-css-js Assessment</dc:title>
  <dc:creator>r30</dc:creator>
  <cp:lastModifiedBy>r30</cp:lastModifiedBy>
  <cp:revision>18</cp:revision>
  <dcterms:created xsi:type="dcterms:W3CDTF">2022-04-08T04:26:54Z</dcterms:created>
  <dcterms:modified xsi:type="dcterms:W3CDTF">2022-04-12T03:03:02Z</dcterms:modified>
</cp:coreProperties>
</file>