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Positive Correlation : Calories and Distance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Run and Total Steps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Distance By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Calories Burned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CTRL+Click (clear filters)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Avg Heart Rate (BPM)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Step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of Heart Rate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Distance (Km)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cde71b7-a063-496f-85be-afe9fa0ed3e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54f0da0b8724691" /><Relationship Type="http://schemas.openxmlformats.org/officeDocument/2006/relationships/slideLayout" Target="/ppt/slideLayouts/slideLayout8.xml" Id="R9491fb0f9f964ab5" /><Relationship Type="http://schemas.openxmlformats.org/officeDocument/2006/relationships/hyperlink" Target="https://app.powerbi.com/groups/me/reports/4cde71b7-a063-496f-85be-afe9fa0ed3e9/?pbi_source=PowerPoint" TargetMode="External" Id="RelId0" /><Relationship Type="http://schemas.openxmlformats.org/officeDocument/2006/relationships/image" Target="/ppt/media/image4.png" Id="imgId702055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pbi_dashboard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9/4/2022 9:54:20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9/4/2022 9:24:42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Positive Correlation : Calories and Distance ,Run and Total Steps ,textbox ,Distance By Date ,Calories Burned ,image ,CTRL+Click (clear filters) ,Avg Heart Rate (BPM) ,Average Step ,Average of Heart Rate  ,Distance (Km)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0205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workout_dashboard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