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3" y="13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19390-82B0-422D-A1E3-788E9149CEB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EA895-E031-42FD-BC8A-F462F6B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1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EA895-E031-42FD-BC8A-F462F6B693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56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EA895-E031-42FD-BC8A-F462F6B693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8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EA895-E031-42FD-BC8A-F462F6B693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49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EA895-E031-42FD-BC8A-F462F6B693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41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EA895-E031-42FD-BC8A-F462F6B693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21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6E97-BF55-4CF5-AB5B-A43BF2439290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91D9-EBCF-430A-B3F5-9BE2B5FFAAE3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0F56-A13A-42C8-8132-C573021D0C21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1545-A3CD-4BAE-9808-24C3036E6B58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C502-6EDC-4557-A09E-7F5662E708D1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4FF8-99CE-4114-A48E-2C71895DABE3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2651-8836-4EEA-920B-83BC5D087439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1AF4-883B-439F-A766-E709F2BC4C16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8F24-5740-4A44-ADF0-DF63F84088EB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5592-43A8-4A4A-A14A-C1126ED627CD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A97A-4603-4618-AC7D-CD57BE8D3BCA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3DB0-11CC-4383-B58D-2D80D77B1E19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4034-987D-4C12-8A9F-9C01848CF1B3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E6D8-8570-4F6D-A038-40FBAA49223A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8D2B-3AA4-40B7-BC85-959D357C75F7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8AB1-79F4-428E-846E-595690CC9E42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25899-DA78-4BEF-A4CA-B7B1DDD8462E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b="1" dirty="0"/>
              <a:t>Comparison between </a:t>
            </a:r>
            <a:r>
              <a:rPr lang="en-US" sz="6600" b="1" dirty="0" err="1" smtClean="0"/>
              <a:t>NoSQL</a:t>
            </a:r>
            <a:r>
              <a:rPr lang="en-US" sz="6600" b="1" dirty="0"/>
              <a:t> </a:t>
            </a:r>
            <a:r>
              <a:rPr lang="en-US" sz="6600" b="1" dirty="0" smtClean="0"/>
              <a:t>and</a:t>
            </a:r>
            <a:r>
              <a:rPr lang="en-US" sz="6600" b="1" dirty="0" smtClean="0"/>
              <a:t> SQL Databases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3600" dirty="0" err="1"/>
              <a:t>MongoDB</a:t>
            </a:r>
            <a:r>
              <a:rPr lang="en-US" sz="3600" dirty="0"/>
              <a:t> VS SQL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OLUYOMI Godwin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4662"/>
          </a:xfrm>
        </p:spPr>
        <p:txBody>
          <a:bodyPr>
            <a:normAutofit/>
          </a:bodyPr>
          <a:lstStyle/>
          <a:p>
            <a:r>
              <a:rPr lang="en-US" b="1" dirty="0" smtClean="0"/>
              <a:t>1. Data </a:t>
            </a:r>
            <a:r>
              <a:rPr lang="en-US" b="1" dirty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42783"/>
            <a:ext cx="3750917" cy="39869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/>
              <a:t>MongoDB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MongoDB</a:t>
            </a:r>
            <a:r>
              <a:rPr lang="en-US" sz="2000" dirty="0"/>
              <a:t> is a document-oriented </a:t>
            </a:r>
            <a:r>
              <a:rPr lang="en-US" sz="2000" dirty="0" err="1"/>
              <a:t>NoSQL</a:t>
            </a:r>
            <a:r>
              <a:rPr lang="en-US" sz="2000" dirty="0"/>
              <a:t> database, storing data in flexible, JSON-like BSON (Binary JSON) documents. Each document can have a different structure.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28243" y="1541950"/>
            <a:ext cx="3750917" cy="398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 dirty="0"/>
              <a:t>SQL:</a:t>
            </a:r>
            <a:r>
              <a:rPr lang="en-US" sz="2000" dirty="0"/>
              <a:t> SQL databases are relational and use a structured schema with tables, rows, and columns. Data must conform to the predefined schema.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52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4662"/>
          </a:xfrm>
        </p:spPr>
        <p:txBody>
          <a:bodyPr>
            <a:normAutofit/>
          </a:bodyPr>
          <a:lstStyle/>
          <a:p>
            <a:r>
              <a:rPr lang="en-US" b="1" dirty="0" smtClean="0"/>
              <a:t>2. </a:t>
            </a:r>
            <a:r>
              <a:rPr lang="en-US" b="1" dirty="0"/>
              <a:t>Schema and Flexibility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42783"/>
            <a:ext cx="3750917" cy="39869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/>
              <a:t>MongoDB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MongoDB</a:t>
            </a:r>
            <a:r>
              <a:rPr lang="en-US" sz="2000" dirty="0"/>
              <a:t> is schema-less, allowing for dynamic and flexible data models. Fields within documents can vary, and documents within a collection can have different structures.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28243" y="1541950"/>
            <a:ext cx="3750917" cy="398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 dirty="0"/>
              <a:t>SQL:</a:t>
            </a:r>
            <a:r>
              <a:rPr lang="en-US" sz="2000" dirty="0"/>
              <a:t> SQL databases have a fixed schema. Changes to the schema often require altering the table structure, and all rows must conform to the specified structure.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5777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4662"/>
          </a:xfrm>
        </p:spPr>
        <p:txBody>
          <a:bodyPr>
            <a:normAutofit/>
          </a:bodyPr>
          <a:lstStyle/>
          <a:p>
            <a:r>
              <a:rPr lang="en-US" b="1" dirty="0" smtClean="0"/>
              <a:t>3. </a:t>
            </a:r>
            <a:r>
              <a:rPr lang="en-US" b="1" dirty="0"/>
              <a:t>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42783"/>
            <a:ext cx="3750917" cy="39869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/>
              <a:t>MongoDB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MongoDB</a:t>
            </a:r>
            <a:r>
              <a:rPr lang="en-US" sz="2000" dirty="0"/>
              <a:t> uses a query language based on JSON-like documents. Queries are expressed as JSON-style objects.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28243" y="1541950"/>
            <a:ext cx="3750917" cy="398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 dirty="0"/>
              <a:t>SQL:</a:t>
            </a:r>
            <a:r>
              <a:rPr lang="en-US" sz="2000" dirty="0"/>
              <a:t> SQL databases use the Structured Query Language (SQL) for querying and manipulating data. SQL is a standardized language used across various relational databases.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0300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4662"/>
          </a:xfrm>
        </p:spPr>
        <p:txBody>
          <a:bodyPr>
            <a:normAutofit/>
          </a:bodyPr>
          <a:lstStyle/>
          <a:p>
            <a:r>
              <a:rPr lang="en-US" b="1" dirty="0" smtClean="0"/>
              <a:t>4. </a:t>
            </a:r>
            <a:r>
              <a:rPr lang="en-US" b="1" dirty="0"/>
              <a:t>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42783"/>
            <a:ext cx="3750917" cy="39869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/>
              <a:t>MongoDB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MongoDB</a:t>
            </a:r>
            <a:r>
              <a:rPr lang="en-US" sz="2000" dirty="0"/>
              <a:t> is designed for horizontal scalability. It can easily scale across multiple servers by distributing data through </a:t>
            </a:r>
            <a:r>
              <a:rPr lang="en-US" sz="2000" dirty="0" err="1"/>
              <a:t>sharding</a:t>
            </a:r>
            <a:r>
              <a:rPr lang="en-US" sz="2000" dirty="0"/>
              <a:t>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28243" y="1541950"/>
            <a:ext cx="3750917" cy="398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 dirty="0"/>
              <a:t>SQL:</a:t>
            </a:r>
            <a:r>
              <a:rPr lang="en-US" sz="2000" dirty="0"/>
              <a:t> SQL databases often scale vertically by adding more resources to a single server. Horizontal scaling in SQL databases may require more complex setups.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8252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4662"/>
          </a:xfrm>
        </p:spPr>
        <p:txBody>
          <a:bodyPr>
            <a:normAutofit/>
          </a:bodyPr>
          <a:lstStyle/>
          <a:p>
            <a:r>
              <a:rPr lang="en-US" b="1" dirty="0" smtClean="0"/>
              <a:t>5. </a:t>
            </a:r>
            <a:r>
              <a:rPr lang="en-US" b="1" dirty="0"/>
              <a:t>ACID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42783"/>
            <a:ext cx="3750917" cy="398695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/>
              <a:t>MongoDB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MongoDB</a:t>
            </a:r>
            <a:r>
              <a:rPr lang="en-US" sz="2000" dirty="0"/>
              <a:t> sacrifices full ACID (Atomicity, Consistency, Isolation, Durability) transactions for performance and scalability. It provides eventual consistency by default but allows for tunable consistency levels.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28243" y="1541950"/>
            <a:ext cx="3750917" cy="39869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 dirty="0"/>
              <a:t>SQL:</a:t>
            </a:r>
            <a:r>
              <a:rPr lang="en-US" sz="2000" dirty="0"/>
              <a:t> SQL databases adhere to the principles of ACID transactions, ensuring data integrity in transactions. This makes them suitable for applications with strict transactional requirements.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6467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</TotalTime>
  <Words>316</Words>
  <Application>Microsoft Office PowerPoint</Application>
  <PresentationFormat>Widescreen</PresentationFormat>
  <Paragraphs>28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Wisp</vt:lpstr>
      <vt:lpstr>Comparison between NoSQL and SQL Databases MongoDB VS SQL</vt:lpstr>
      <vt:lpstr>1. Data Model</vt:lpstr>
      <vt:lpstr>2. Schema and Flexibility</vt:lpstr>
      <vt:lpstr>3. Query Language</vt:lpstr>
      <vt:lpstr>4. Scalability</vt:lpstr>
      <vt:lpstr>5. ACID Transactions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Fundamentals Project</dc:title>
  <dc:creator>Microsoft account</dc:creator>
  <cp:lastModifiedBy>Microsoft account</cp:lastModifiedBy>
  <cp:revision>11</cp:revision>
  <dcterms:created xsi:type="dcterms:W3CDTF">2023-11-15T08:33:55Z</dcterms:created>
  <dcterms:modified xsi:type="dcterms:W3CDTF">2024-01-14T21:08:33Z</dcterms:modified>
</cp:coreProperties>
</file>