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7"/>
  </p:notesMasterIdLst>
  <p:sldIdLst>
    <p:sldId id="296" r:id="rId3"/>
    <p:sldId id="365" r:id="rId4"/>
    <p:sldId id="339" r:id="rId5"/>
    <p:sldId id="387" r:id="rId6"/>
    <p:sldId id="389" r:id="rId7"/>
    <p:sldId id="393" r:id="rId8"/>
    <p:sldId id="392" r:id="rId9"/>
    <p:sldId id="366" r:id="rId10"/>
    <p:sldId id="367" r:id="rId11"/>
    <p:sldId id="369" r:id="rId12"/>
    <p:sldId id="370" r:id="rId13"/>
    <p:sldId id="371" r:id="rId14"/>
    <p:sldId id="390" r:id="rId15"/>
    <p:sldId id="373" r:id="rId16"/>
    <p:sldId id="375" r:id="rId17"/>
    <p:sldId id="374" r:id="rId18"/>
    <p:sldId id="376" r:id="rId19"/>
    <p:sldId id="372" r:id="rId20"/>
    <p:sldId id="378" r:id="rId21"/>
    <p:sldId id="391" r:id="rId22"/>
    <p:sldId id="380" r:id="rId23"/>
    <p:sldId id="382" r:id="rId24"/>
    <p:sldId id="388" r:id="rId25"/>
    <p:sldId id="30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69743" autoAdjust="0"/>
  </p:normalViewPr>
  <p:slideViewPr>
    <p:cSldViewPr snapToGrid="0">
      <p:cViewPr varScale="1">
        <p:scale>
          <a:sx n="80" d="100"/>
          <a:sy n="80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C3AAD-068F-456A-874D-70AA76D7D88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D64C0C-EBA2-4E9E-8913-3573F1659816}">
      <dgm:prSet phldrT="[文本]" custT="1"/>
      <dgm:spPr/>
      <dgm:t>
        <a:bodyPr/>
        <a:lstStyle/>
        <a:p>
          <a:r>
            <a:rPr lang="zh-CN" altLang="en-US" sz="2200" dirty="0" smtClean="0"/>
            <a:t>了解需求背景</a:t>
          </a:r>
          <a:endParaRPr lang="en-US" altLang="zh-CN" sz="2200" dirty="0" smtClean="0"/>
        </a:p>
      </dgm:t>
    </dgm:pt>
    <dgm:pt modelId="{3256D750-EDE3-46D9-B2B8-BA725A649C6B}" type="parTrans" cxnId="{0293A5B9-1DFF-42F6-96C8-9A6FF1AB1C31}">
      <dgm:prSet/>
      <dgm:spPr/>
      <dgm:t>
        <a:bodyPr/>
        <a:lstStyle/>
        <a:p>
          <a:endParaRPr lang="zh-CN" altLang="en-US"/>
        </a:p>
      </dgm:t>
    </dgm:pt>
    <dgm:pt modelId="{422867BA-DD96-47F8-B5A9-4F9B1F354E06}" type="sibTrans" cxnId="{0293A5B9-1DFF-42F6-96C8-9A6FF1AB1C31}">
      <dgm:prSet/>
      <dgm:spPr/>
      <dgm:t>
        <a:bodyPr/>
        <a:lstStyle/>
        <a:p>
          <a:endParaRPr lang="zh-CN" altLang="en-US"/>
        </a:p>
      </dgm:t>
    </dgm:pt>
    <dgm:pt modelId="{C7CD1C86-ED12-4087-A455-E029A6E32BCF}">
      <dgm:prSet phldrT="[文本]" custT="1"/>
      <dgm:spPr/>
      <dgm:t>
        <a:bodyPr/>
        <a:lstStyle/>
        <a:p>
          <a:r>
            <a:rPr lang="zh-CN" altLang="en-US" sz="2000" dirty="0" smtClean="0"/>
            <a:t>价值</a:t>
          </a:r>
          <a:endParaRPr lang="zh-CN" altLang="en-US" sz="2000" dirty="0"/>
        </a:p>
      </dgm:t>
    </dgm:pt>
    <dgm:pt modelId="{F80FADC4-ACA7-46B0-A437-61370DA89CD6}" type="parTrans" cxnId="{83340720-4349-459B-807E-5EDA4FCF60C6}">
      <dgm:prSet/>
      <dgm:spPr/>
      <dgm:t>
        <a:bodyPr/>
        <a:lstStyle/>
        <a:p>
          <a:endParaRPr lang="zh-CN" altLang="en-US"/>
        </a:p>
      </dgm:t>
    </dgm:pt>
    <dgm:pt modelId="{7045D4EA-AA86-4445-9A62-4A2062160BF0}" type="sibTrans" cxnId="{83340720-4349-459B-807E-5EDA4FCF60C6}">
      <dgm:prSet/>
      <dgm:spPr/>
      <dgm:t>
        <a:bodyPr/>
        <a:lstStyle/>
        <a:p>
          <a:endParaRPr lang="zh-CN" altLang="en-US"/>
        </a:p>
      </dgm:t>
    </dgm:pt>
    <dgm:pt modelId="{CDEC3CAF-3ED2-409E-A183-B783B3A73581}">
      <dgm:prSet phldrT="[文本]" custT="1"/>
      <dgm:spPr/>
      <dgm:t>
        <a:bodyPr/>
        <a:lstStyle/>
        <a:p>
          <a:r>
            <a:rPr lang="zh-CN" altLang="en-US" sz="2200" dirty="0" smtClean="0"/>
            <a:t>确认排期</a:t>
          </a:r>
          <a:endParaRPr lang="zh-CN" altLang="en-US" sz="2200" dirty="0"/>
        </a:p>
      </dgm:t>
    </dgm:pt>
    <dgm:pt modelId="{7B10139F-D546-4E5B-8867-99F8DDA8BEEF}" type="parTrans" cxnId="{30B5ADAE-FAE8-4010-854E-536F10B89A2E}">
      <dgm:prSet/>
      <dgm:spPr/>
      <dgm:t>
        <a:bodyPr/>
        <a:lstStyle/>
        <a:p>
          <a:endParaRPr lang="zh-CN" altLang="en-US"/>
        </a:p>
      </dgm:t>
    </dgm:pt>
    <dgm:pt modelId="{13BC675C-57FC-4031-AF6B-F4CBEB652628}" type="sibTrans" cxnId="{30B5ADAE-FAE8-4010-854E-536F10B89A2E}">
      <dgm:prSet/>
      <dgm:spPr/>
      <dgm:t>
        <a:bodyPr/>
        <a:lstStyle/>
        <a:p>
          <a:endParaRPr lang="zh-CN" altLang="en-US"/>
        </a:p>
      </dgm:t>
    </dgm:pt>
    <dgm:pt modelId="{389B845A-74BB-482C-9957-942A6886F34E}">
      <dgm:prSet phldrT="[文本]" custT="1"/>
      <dgm:spPr/>
      <dgm:t>
        <a:bodyPr/>
        <a:lstStyle/>
        <a:p>
          <a:r>
            <a:rPr lang="zh-CN" altLang="en-US" sz="2000" dirty="0" smtClean="0"/>
            <a:t>明确开发周期</a:t>
          </a:r>
          <a:endParaRPr lang="zh-CN" altLang="en-US" sz="2000" dirty="0"/>
        </a:p>
      </dgm:t>
    </dgm:pt>
    <dgm:pt modelId="{A3274E38-6775-4079-8F05-E3EA9B5CEBEF}" type="parTrans" cxnId="{4849648A-F443-4AEE-86FB-929DBB2E316B}">
      <dgm:prSet/>
      <dgm:spPr/>
      <dgm:t>
        <a:bodyPr/>
        <a:lstStyle/>
        <a:p>
          <a:endParaRPr lang="zh-CN" altLang="en-US"/>
        </a:p>
      </dgm:t>
    </dgm:pt>
    <dgm:pt modelId="{EC34F3C6-2558-41FA-B21D-DDF7F244E193}" type="sibTrans" cxnId="{4849648A-F443-4AEE-86FB-929DBB2E316B}">
      <dgm:prSet/>
      <dgm:spPr/>
      <dgm:t>
        <a:bodyPr/>
        <a:lstStyle/>
        <a:p>
          <a:endParaRPr lang="zh-CN" altLang="en-US"/>
        </a:p>
      </dgm:t>
    </dgm:pt>
    <dgm:pt modelId="{D34DB0CA-3198-485C-AB5B-337297718FF2}">
      <dgm:prSet phldrT="[文本]" custT="1"/>
      <dgm:spPr/>
      <dgm:t>
        <a:bodyPr/>
        <a:lstStyle/>
        <a:p>
          <a:r>
            <a:rPr lang="zh-CN" altLang="en-US" sz="2000" dirty="0" smtClean="0"/>
            <a:t>资源情况</a:t>
          </a:r>
          <a:endParaRPr lang="zh-CN" altLang="en-US" sz="2000" dirty="0"/>
        </a:p>
      </dgm:t>
    </dgm:pt>
    <dgm:pt modelId="{F529D172-4357-4EEE-AF52-DFEF17147788}" type="parTrans" cxnId="{0D655C98-AC24-4A0C-A01C-66C328DF4A1F}">
      <dgm:prSet/>
      <dgm:spPr/>
      <dgm:t>
        <a:bodyPr/>
        <a:lstStyle/>
        <a:p>
          <a:endParaRPr lang="zh-CN" altLang="en-US"/>
        </a:p>
      </dgm:t>
    </dgm:pt>
    <dgm:pt modelId="{917ABF95-C51E-4FC8-8F17-63B235EB98E4}" type="sibTrans" cxnId="{0D655C98-AC24-4A0C-A01C-66C328DF4A1F}">
      <dgm:prSet/>
      <dgm:spPr/>
      <dgm:t>
        <a:bodyPr/>
        <a:lstStyle/>
        <a:p>
          <a:endParaRPr lang="zh-CN" altLang="en-US"/>
        </a:p>
      </dgm:t>
    </dgm:pt>
    <dgm:pt modelId="{87B53B9D-E58D-451B-978B-4D9A75402B35}">
      <dgm:prSet phldrT="[文本]" custT="1"/>
      <dgm:spPr/>
      <dgm:t>
        <a:bodyPr/>
        <a:lstStyle/>
        <a:p>
          <a:r>
            <a:rPr lang="zh-CN" altLang="en-US" sz="2200" dirty="0" smtClean="0"/>
            <a:t>确认可行性</a:t>
          </a:r>
          <a:endParaRPr lang="en-US" altLang="zh-CN" sz="2200" dirty="0" smtClean="0"/>
        </a:p>
      </dgm:t>
    </dgm:pt>
    <dgm:pt modelId="{0A1F9B26-5439-4ACB-83D9-FE2783D58456}" type="parTrans" cxnId="{FFBA4885-125B-46DA-A843-57C18835E86F}">
      <dgm:prSet/>
      <dgm:spPr/>
      <dgm:t>
        <a:bodyPr/>
        <a:lstStyle/>
        <a:p>
          <a:endParaRPr lang="zh-CN" altLang="en-US"/>
        </a:p>
      </dgm:t>
    </dgm:pt>
    <dgm:pt modelId="{B46762E8-53B4-4240-A6ED-AA72A5D4DF4B}" type="sibTrans" cxnId="{FFBA4885-125B-46DA-A843-57C18835E86F}">
      <dgm:prSet/>
      <dgm:spPr/>
      <dgm:t>
        <a:bodyPr/>
        <a:lstStyle/>
        <a:p>
          <a:endParaRPr lang="zh-CN" altLang="en-US"/>
        </a:p>
      </dgm:t>
    </dgm:pt>
    <dgm:pt modelId="{2F06A007-81E4-4DFF-9E01-5707EFD2CE25}">
      <dgm:prSet phldrT="[文本]" custT="1"/>
      <dgm:spPr/>
      <dgm:t>
        <a:bodyPr/>
        <a:lstStyle/>
        <a:p>
          <a:r>
            <a:rPr lang="zh-CN" altLang="en-US" sz="2000" dirty="0" smtClean="0"/>
            <a:t>指标定义</a:t>
          </a:r>
          <a:endParaRPr lang="en-US" altLang="zh-CN" sz="2000" dirty="0" smtClean="0"/>
        </a:p>
      </dgm:t>
    </dgm:pt>
    <dgm:pt modelId="{BA50000F-1ACC-48C0-B338-6F05ECA77632}" type="parTrans" cxnId="{30CE03D0-C454-4C89-9CB3-B8A9B54794F4}">
      <dgm:prSet/>
      <dgm:spPr/>
      <dgm:t>
        <a:bodyPr/>
        <a:lstStyle/>
        <a:p>
          <a:endParaRPr lang="zh-CN" altLang="en-US"/>
        </a:p>
      </dgm:t>
    </dgm:pt>
    <dgm:pt modelId="{2B67DC5D-FC03-4043-88CD-D6F43EC42EE5}" type="sibTrans" cxnId="{30CE03D0-C454-4C89-9CB3-B8A9B54794F4}">
      <dgm:prSet/>
      <dgm:spPr/>
      <dgm:t>
        <a:bodyPr/>
        <a:lstStyle/>
        <a:p>
          <a:endParaRPr lang="zh-CN" altLang="en-US"/>
        </a:p>
      </dgm:t>
    </dgm:pt>
    <dgm:pt modelId="{C713D8F6-164B-47F0-815C-73754B755DA2}">
      <dgm:prSet phldrT="[文本]" custT="1"/>
      <dgm:spPr/>
      <dgm:t>
        <a:bodyPr/>
        <a:lstStyle/>
        <a:p>
          <a:r>
            <a:rPr lang="zh-CN" altLang="en-US" sz="2000" dirty="0" smtClean="0"/>
            <a:t>架构、模型</a:t>
          </a:r>
          <a:endParaRPr lang="en-US" altLang="zh-CN" sz="2000" dirty="0" smtClean="0"/>
        </a:p>
      </dgm:t>
    </dgm:pt>
    <dgm:pt modelId="{588D68E8-4EC0-4BEA-8E14-82DF6D0F845E}" type="parTrans" cxnId="{A796B09B-8191-41F2-B3DA-774AAB97EF71}">
      <dgm:prSet/>
      <dgm:spPr/>
      <dgm:t>
        <a:bodyPr/>
        <a:lstStyle/>
        <a:p>
          <a:endParaRPr lang="zh-CN" altLang="en-US"/>
        </a:p>
      </dgm:t>
    </dgm:pt>
    <dgm:pt modelId="{9F0CA833-DADD-4D4F-BEDB-3C78F24306F8}" type="sibTrans" cxnId="{A796B09B-8191-41F2-B3DA-774AAB97EF71}">
      <dgm:prSet/>
      <dgm:spPr/>
      <dgm:t>
        <a:bodyPr/>
        <a:lstStyle/>
        <a:p>
          <a:endParaRPr lang="zh-CN" altLang="en-US"/>
        </a:p>
      </dgm:t>
    </dgm:pt>
    <dgm:pt modelId="{FDD2CB5E-2F88-4A87-AC80-34FCC8BE2F48}">
      <dgm:prSet phldrT="[文本]" custT="1"/>
      <dgm:spPr/>
      <dgm:t>
        <a:bodyPr/>
        <a:lstStyle/>
        <a:p>
          <a:r>
            <a:rPr lang="zh-CN" altLang="en-US" sz="2000" smtClean="0"/>
            <a:t>优先级</a:t>
          </a:r>
          <a:endParaRPr lang="zh-CN" altLang="en-US" sz="2000" dirty="0"/>
        </a:p>
      </dgm:t>
    </dgm:pt>
    <dgm:pt modelId="{82612E48-CCDF-4F78-A756-83F78969A339}" type="parTrans" cxnId="{C7B7CB8D-3B72-48C2-AFB6-73AB1582EA55}">
      <dgm:prSet/>
      <dgm:spPr/>
      <dgm:t>
        <a:bodyPr/>
        <a:lstStyle/>
        <a:p>
          <a:endParaRPr lang="zh-CN" altLang="en-US"/>
        </a:p>
      </dgm:t>
    </dgm:pt>
    <dgm:pt modelId="{FD0691A0-8B21-4B37-9CC6-D468927D3983}" type="sibTrans" cxnId="{C7B7CB8D-3B72-48C2-AFB6-73AB1582EA55}">
      <dgm:prSet/>
      <dgm:spPr/>
      <dgm:t>
        <a:bodyPr/>
        <a:lstStyle/>
        <a:p>
          <a:endParaRPr lang="zh-CN" altLang="en-US"/>
        </a:p>
      </dgm:t>
    </dgm:pt>
    <dgm:pt modelId="{4170C2B3-CF1F-46E2-ACD1-F3B172395C02}" type="pres">
      <dgm:prSet presAssocID="{5CBC3AAD-068F-456A-874D-70AA76D7D8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DF46A9-81CD-42E3-918F-48D7E7428D82}" type="pres">
      <dgm:prSet presAssocID="{CDEC3CAF-3ED2-409E-A183-B783B3A73581}" presName="boxAndChildren" presStyleCnt="0"/>
      <dgm:spPr/>
    </dgm:pt>
    <dgm:pt modelId="{DA342738-867D-42A6-9ADC-EBCF1DC2EC52}" type="pres">
      <dgm:prSet presAssocID="{CDEC3CAF-3ED2-409E-A183-B783B3A73581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185DAE50-93F6-4432-B65F-96DDA573C7E4}" type="pres">
      <dgm:prSet presAssocID="{CDEC3CAF-3ED2-409E-A183-B783B3A73581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7783BA1B-5472-4B45-8670-C5C262F3C982}" type="pres">
      <dgm:prSet presAssocID="{CDEC3CAF-3ED2-409E-A183-B783B3A73581}" presName="descendantBox" presStyleCnt="0"/>
      <dgm:spPr/>
    </dgm:pt>
    <dgm:pt modelId="{399F25BC-3581-4FFA-8796-A9D11C8C181B}" type="pres">
      <dgm:prSet presAssocID="{389B845A-74BB-482C-9957-942A6886F34E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553FE-DBE0-491B-819C-4D88395B5BAA}" type="pres">
      <dgm:prSet presAssocID="{D34DB0CA-3198-485C-AB5B-337297718FF2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724EDD-59A9-4E68-9764-407BED83B649}" type="pres">
      <dgm:prSet presAssocID="{B46762E8-53B4-4240-A6ED-AA72A5D4DF4B}" presName="sp" presStyleCnt="0"/>
      <dgm:spPr/>
    </dgm:pt>
    <dgm:pt modelId="{BD943B43-0933-4E59-A23D-B02036B26B12}" type="pres">
      <dgm:prSet presAssocID="{87B53B9D-E58D-451B-978B-4D9A75402B35}" presName="arrowAndChildren" presStyleCnt="0"/>
      <dgm:spPr/>
    </dgm:pt>
    <dgm:pt modelId="{880C67D0-D647-47C7-BEE5-FE880A8A8D5B}" type="pres">
      <dgm:prSet presAssocID="{87B53B9D-E58D-451B-978B-4D9A75402B35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2F921612-AF01-4E48-86A2-AD9971A3F70C}" type="pres">
      <dgm:prSet presAssocID="{87B53B9D-E58D-451B-978B-4D9A75402B35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FFB30741-033C-45FC-BAA6-12D385FDC3CB}" type="pres">
      <dgm:prSet presAssocID="{87B53B9D-E58D-451B-978B-4D9A75402B35}" presName="descendantArrow" presStyleCnt="0"/>
      <dgm:spPr/>
    </dgm:pt>
    <dgm:pt modelId="{B2BB4FDE-AFEA-4989-86AC-4839A47C7B86}" type="pres">
      <dgm:prSet presAssocID="{2F06A007-81E4-4DFF-9E01-5707EFD2CE25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C13C44-73E0-4667-B51C-9B08BAEFF86C}" type="pres">
      <dgm:prSet presAssocID="{C713D8F6-164B-47F0-815C-73754B755DA2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A9222-5F46-4AA8-908C-C23EB2B3619A}" type="pres">
      <dgm:prSet presAssocID="{422867BA-DD96-47F8-B5A9-4F9B1F354E06}" presName="sp" presStyleCnt="0"/>
      <dgm:spPr/>
    </dgm:pt>
    <dgm:pt modelId="{2DEB84C6-F83F-4A18-BB55-C30075C6D927}" type="pres">
      <dgm:prSet presAssocID="{1AD64C0C-EBA2-4E9E-8913-3573F1659816}" presName="arrowAndChildren" presStyleCnt="0"/>
      <dgm:spPr/>
    </dgm:pt>
    <dgm:pt modelId="{1DB251DB-BA93-4BB8-9697-EA9CA331CC9A}" type="pres">
      <dgm:prSet presAssocID="{1AD64C0C-EBA2-4E9E-8913-3573F1659816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18A74DFE-5BDF-4CC3-9C3D-A3EAD4ADCB4C}" type="pres">
      <dgm:prSet presAssocID="{1AD64C0C-EBA2-4E9E-8913-3573F1659816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DBA5C7E0-386D-4178-B10A-6C376A8C327A}" type="pres">
      <dgm:prSet presAssocID="{1AD64C0C-EBA2-4E9E-8913-3573F1659816}" presName="descendantArrow" presStyleCnt="0"/>
      <dgm:spPr/>
    </dgm:pt>
    <dgm:pt modelId="{3FEAA540-3CF0-4C21-BC46-27EEBF6D2AF7}" type="pres">
      <dgm:prSet presAssocID="{C7CD1C86-ED12-4087-A455-E029A6E32BCF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99C2A5-3F73-4B4E-93D4-BFCCF7BC29B7}" type="pres">
      <dgm:prSet presAssocID="{FDD2CB5E-2F88-4A87-AC80-34FCC8BE2F48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7AA759-3C87-4449-BDF5-6F61591213CF}" type="presOf" srcId="{87B53B9D-E58D-451B-978B-4D9A75402B35}" destId="{880C67D0-D647-47C7-BEE5-FE880A8A8D5B}" srcOrd="0" destOrd="0" presId="urn:microsoft.com/office/officeart/2005/8/layout/process4"/>
    <dgm:cxn modelId="{3626600D-C320-44E2-9658-A88218A8F5E1}" type="presOf" srcId="{CDEC3CAF-3ED2-409E-A183-B783B3A73581}" destId="{185DAE50-93F6-4432-B65F-96DDA573C7E4}" srcOrd="1" destOrd="0" presId="urn:microsoft.com/office/officeart/2005/8/layout/process4"/>
    <dgm:cxn modelId="{30B5ADAE-FAE8-4010-854E-536F10B89A2E}" srcId="{5CBC3AAD-068F-456A-874D-70AA76D7D888}" destId="{CDEC3CAF-3ED2-409E-A183-B783B3A73581}" srcOrd="2" destOrd="0" parTransId="{7B10139F-D546-4E5B-8867-99F8DDA8BEEF}" sibTransId="{13BC675C-57FC-4031-AF6B-F4CBEB652628}"/>
    <dgm:cxn modelId="{B44239C3-7E42-461E-91AB-0DFB664DF95F}" type="presOf" srcId="{2F06A007-81E4-4DFF-9E01-5707EFD2CE25}" destId="{B2BB4FDE-AFEA-4989-86AC-4839A47C7B86}" srcOrd="0" destOrd="0" presId="urn:microsoft.com/office/officeart/2005/8/layout/process4"/>
    <dgm:cxn modelId="{6A822410-9343-435C-8D25-DE64D596FD6B}" type="presOf" srcId="{FDD2CB5E-2F88-4A87-AC80-34FCC8BE2F48}" destId="{D799C2A5-3F73-4B4E-93D4-BFCCF7BC29B7}" srcOrd="0" destOrd="0" presId="urn:microsoft.com/office/officeart/2005/8/layout/process4"/>
    <dgm:cxn modelId="{C7B7CB8D-3B72-48C2-AFB6-73AB1582EA55}" srcId="{1AD64C0C-EBA2-4E9E-8913-3573F1659816}" destId="{FDD2CB5E-2F88-4A87-AC80-34FCC8BE2F48}" srcOrd="1" destOrd="0" parTransId="{82612E48-CCDF-4F78-A756-83F78969A339}" sibTransId="{FD0691A0-8B21-4B37-9CC6-D468927D3983}"/>
    <dgm:cxn modelId="{E8640DC3-4867-4C55-819E-B6C3E766F0F5}" type="presOf" srcId="{5CBC3AAD-068F-456A-874D-70AA76D7D888}" destId="{4170C2B3-CF1F-46E2-ACD1-F3B172395C02}" srcOrd="0" destOrd="0" presId="urn:microsoft.com/office/officeart/2005/8/layout/process4"/>
    <dgm:cxn modelId="{0293A5B9-1DFF-42F6-96C8-9A6FF1AB1C31}" srcId="{5CBC3AAD-068F-456A-874D-70AA76D7D888}" destId="{1AD64C0C-EBA2-4E9E-8913-3573F1659816}" srcOrd="0" destOrd="0" parTransId="{3256D750-EDE3-46D9-B2B8-BA725A649C6B}" sibTransId="{422867BA-DD96-47F8-B5A9-4F9B1F354E06}"/>
    <dgm:cxn modelId="{70748D2B-E723-497D-AD68-935C88C43D72}" type="presOf" srcId="{C7CD1C86-ED12-4087-A455-E029A6E32BCF}" destId="{3FEAA540-3CF0-4C21-BC46-27EEBF6D2AF7}" srcOrd="0" destOrd="0" presId="urn:microsoft.com/office/officeart/2005/8/layout/process4"/>
    <dgm:cxn modelId="{4849648A-F443-4AEE-86FB-929DBB2E316B}" srcId="{CDEC3CAF-3ED2-409E-A183-B783B3A73581}" destId="{389B845A-74BB-482C-9957-942A6886F34E}" srcOrd="0" destOrd="0" parTransId="{A3274E38-6775-4079-8F05-E3EA9B5CEBEF}" sibTransId="{EC34F3C6-2558-41FA-B21D-DDF7F244E193}"/>
    <dgm:cxn modelId="{93492D4C-683C-49EE-817E-226762C0AF49}" type="presOf" srcId="{D34DB0CA-3198-485C-AB5B-337297718FF2}" destId="{F55553FE-DBE0-491B-819C-4D88395B5BAA}" srcOrd="0" destOrd="0" presId="urn:microsoft.com/office/officeart/2005/8/layout/process4"/>
    <dgm:cxn modelId="{648B04B4-E701-45D2-A7E8-F0DF91E346F9}" type="presOf" srcId="{389B845A-74BB-482C-9957-942A6886F34E}" destId="{399F25BC-3581-4FFA-8796-A9D11C8C181B}" srcOrd="0" destOrd="0" presId="urn:microsoft.com/office/officeart/2005/8/layout/process4"/>
    <dgm:cxn modelId="{928E6A05-432A-48F6-B594-21D55C5A4433}" type="presOf" srcId="{1AD64C0C-EBA2-4E9E-8913-3573F1659816}" destId="{18A74DFE-5BDF-4CC3-9C3D-A3EAD4ADCB4C}" srcOrd="1" destOrd="0" presId="urn:microsoft.com/office/officeart/2005/8/layout/process4"/>
    <dgm:cxn modelId="{A796B09B-8191-41F2-B3DA-774AAB97EF71}" srcId="{87B53B9D-E58D-451B-978B-4D9A75402B35}" destId="{C713D8F6-164B-47F0-815C-73754B755DA2}" srcOrd="1" destOrd="0" parTransId="{588D68E8-4EC0-4BEA-8E14-82DF6D0F845E}" sibTransId="{9F0CA833-DADD-4D4F-BEDB-3C78F24306F8}"/>
    <dgm:cxn modelId="{FFBA4885-125B-46DA-A843-57C18835E86F}" srcId="{5CBC3AAD-068F-456A-874D-70AA76D7D888}" destId="{87B53B9D-E58D-451B-978B-4D9A75402B35}" srcOrd="1" destOrd="0" parTransId="{0A1F9B26-5439-4ACB-83D9-FE2783D58456}" sibTransId="{B46762E8-53B4-4240-A6ED-AA72A5D4DF4B}"/>
    <dgm:cxn modelId="{30CE03D0-C454-4C89-9CB3-B8A9B54794F4}" srcId="{87B53B9D-E58D-451B-978B-4D9A75402B35}" destId="{2F06A007-81E4-4DFF-9E01-5707EFD2CE25}" srcOrd="0" destOrd="0" parTransId="{BA50000F-1ACC-48C0-B338-6F05ECA77632}" sibTransId="{2B67DC5D-FC03-4043-88CD-D6F43EC42EE5}"/>
    <dgm:cxn modelId="{86A71213-7C17-46B3-BEB6-37EF2BEBF3BE}" type="presOf" srcId="{CDEC3CAF-3ED2-409E-A183-B783B3A73581}" destId="{DA342738-867D-42A6-9ADC-EBCF1DC2EC52}" srcOrd="0" destOrd="0" presId="urn:microsoft.com/office/officeart/2005/8/layout/process4"/>
    <dgm:cxn modelId="{0D655C98-AC24-4A0C-A01C-66C328DF4A1F}" srcId="{CDEC3CAF-3ED2-409E-A183-B783B3A73581}" destId="{D34DB0CA-3198-485C-AB5B-337297718FF2}" srcOrd="1" destOrd="0" parTransId="{F529D172-4357-4EEE-AF52-DFEF17147788}" sibTransId="{917ABF95-C51E-4FC8-8F17-63B235EB98E4}"/>
    <dgm:cxn modelId="{D4F69AD0-2C31-4521-A8CF-6DA5C9D9F50E}" type="presOf" srcId="{87B53B9D-E58D-451B-978B-4D9A75402B35}" destId="{2F921612-AF01-4E48-86A2-AD9971A3F70C}" srcOrd="1" destOrd="0" presId="urn:microsoft.com/office/officeart/2005/8/layout/process4"/>
    <dgm:cxn modelId="{164C1543-89DB-40AB-AFFA-292C039303D4}" type="presOf" srcId="{1AD64C0C-EBA2-4E9E-8913-3573F1659816}" destId="{1DB251DB-BA93-4BB8-9697-EA9CA331CC9A}" srcOrd="0" destOrd="0" presId="urn:microsoft.com/office/officeart/2005/8/layout/process4"/>
    <dgm:cxn modelId="{83340720-4349-459B-807E-5EDA4FCF60C6}" srcId="{1AD64C0C-EBA2-4E9E-8913-3573F1659816}" destId="{C7CD1C86-ED12-4087-A455-E029A6E32BCF}" srcOrd="0" destOrd="0" parTransId="{F80FADC4-ACA7-46B0-A437-61370DA89CD6}" sibTransId="{7045D4EA-AA86-4445-9A62-4A2062160BF0}"/>
    <dgm:cxn modelId="{0344B663-DC30-41D7-AF5B-F0A5F1BAA21F}" type="presOf" srcId="{C713D8F6-164B-47F0-815C-73754B755DA2}" destId="{E3C13C44-73E0-4667-B51C-9B08BAEFF86C}" srcOrd="0" destOrd="0" presId="urn:microsoft.com/office/officeart/2005/8/layout/process4"/>
    <dgm:cxn modelId="{3264039F-3DC8-4D29-B411-CC0EB9D50D23}" type="presParOf" srcId="{4170C2B3-CF1F-46E2-ACD1-F3B172395C02}" destId="{41DF46A9-81CD-42E3-918F-48D7E7428D82}" srcOrd="0" destOrd="0" presId="urn:microsoft.com/office/officeart/2005/8/layout/process4"/>
    <dgm:cxn modelId="{96CDCD4F-7FA5-4833-9B9A-B65F452BA488}" type="presParOf" srcId="{41DF46A9-81CD-42E3-918F-48D7E7428D82}" destId="{DA342738-867D-42A6-9ADC-EBCF1DC2EC52}" srcOrd="0" destOrd="0" presId="urn:microsoft.com/office/officeart/2005/8/layout/process4"/>
    <dgm:cxn modelId="{43BF4A81-8A4F-4E95-A33B-1BA232A59EB4}" type="presParOf" srcId="{41DF46A9-81CD-42E3-918F-48D7E7428D82}" destId="{185DAE50-93F6-4432-B65F-96DDA573C7E4}" srcOrd="1" destOrd="0" presId="urn:microsoft.com/office/officeart/2005/8/layout/process4"/>
    <dgm:cxn modelId="{0305E9B4-3981-4274-8051-F1622B387DAC}" type="presParOf" srcId="{41DF46A9-81CD-42E3-918F-48D7E7428D82}" destId="{7783BA1B-5472-4B45-8670-C5C262F3C982}" srcOrd="2" destOrd="0" presId="urn:microsoft.com/office/officeart/2005/8/layout/process4"/>
    <dgm:cxn modelId="{40707BF5-87CC-470F-99F7-DEFC96B9E487}" type="presParOf" srcId="{7783BA1B-5472-4B45-8670-C5C262F3C982}" destId="{399F25BC-3581-4FFA-8796-A9D11C8C181B}" srcOrd="0" destOrd="0" presId="urn:microsoft.com/office/officeart/2005/8/layout/process4"/>
    <dgm:cxn modelId="{9B7B7119-B005-4AFB-BF9F-551EDB51F26B}" type="presParOf" srcId="{7783BA1B-5472-4B45-8670-C5C262F3C982}" destId="{F55553FE-DBE0-491B-819C-4D88395B5BAA}" srcOrd="1" destOrd="0" presId="urn:microsoft.com/office/officeart/2005/8/layout/process4"/>
    <dgm:cxn modelId="{D2674D24-0530-4B55-B3B7-4F2CEEE46C99}" type="presParOf" srcId="{4170C2B3-CF1F-46E2-ACD1-F3B172395C02}" destId="{A9724EDD-59A9-4E68-9764-407BED83B649}" srcOrd="1" destOrd="0" presId="urn:microsoft.com/office/officeart/2005/8/layout/process4"/>
    <dgm:cxn modelId="{7134C185-0F77-4839-889E-56DCF7CED3C1}" type="presParOf" srcId="{4170C2B3-CF1F-46E2-ACD1-F3B172395C02}" destId="{BD943B43-0933-4E59-A23D-B02036B26B12}" srcOrd="2" destOrd="0" presId="urn:microsoft.com/office/officeart/2005/8/layout/process4"/>
    <dgm:cxn modelId="{244D91F4-3392-4C55-AB7B-97216C5FD03C}" type="presParOf" srcId="{BD943B43-0933-4E59-A23D-B02036B26B12}" destId="{880C67D0-D647-47C7-BEE5-FE880A8A8D5B}" srcOrd="0" destOrd="0" presId="urn:microsoft.com/office/officeart/2005/8/layout/process4"/>
    <dgm:cxn modelId="{8D310167-D051-4014-9309-D378FE93F690}" type="presParOf" srcId="{BD943B43-0933-4E59-A23D-B02036B26B12}" destId="{2F921612-AF01-4E48-86A2-AD9971A3F70C}" srcOrd="1" destOrd="0" presId="urn:microsoft.com/office/officeart/2005/8/layout/process4"/>
    <dgm:cxn modelId="{12BFFB97-CE88-420A-B676-C9B81373DAA2}" type="presParOf" srcId="{BD943B43-0933-4E59-A23D-B02036B26B12}" destId="{FFB30741-033C-45FC-BAA6-12D385FDC3CB}" srcOrd="2" destOrd="0" presId="urn:microsoft.com/office/officeart/2005/8/layout/process4"/>
    <dgm:cxn modelId="{14F6CEF0-0822-4DC6-9B9A-BAB85BFB24DA}" type="presParOf" srcId="{FFB30741-033C-45FC-BAA6-12D385FDC3CB}" destId="{B2BB4FDE-AFEA-4989-86AC-4839A47C7B86}" srcOrd="0" destOrd="0" presId="urn:microsoft.com/office/officeart/2005/8/layout/process4"/>
    <dgm:cxn modelId="{64904D76-CA83-4D8F-99F1-AAFD59B49580}" type="presParOf" srcId="{FFB30741-033C-45FC-BAA6-12D385FDC3CB}" destId="{E3C13C44-73E0-4667-B51C-9B08BAEFF86C}" srcOrd="1" destOrd="0" presId="urn:microsoft.com/office/officeart/2005/8/layout/process4"/>
    <dgm:cxn modelId="{FBF70C45-5FA0-4C57-8EF1-9B22145CC426}" type="presParOf" srcId="{4170C2B3-CF1F-46E2-ACD1-F3B172395C02}" destId="{39FA9222-5F46-4AA8-908C-C23EB2B3619A}" srcOrd="3" destOrd="0" presId="urn:microsoft.com/office/officeart/2005/8/layout/process4"/>
    <dgm:cxn modelId="{C703953D-7772-4D34-91D2-24326E481DA6}" type="presParOf" srcId="{4170C2B3-CF1F-46E2-ACD1-F3B172395C02}" destId="{2DEB84C6-F83F-4A18-BB55-C30075C6D927}" srcOrd="4" destOrd="0" presId="urn:microsoft.com/office/officeart/2005/8/layout/process4"/>
    <dgm:cxn modelId="{40F6EB3A-A103-41F3-8EB0-705AE31B6E0C}" type="presParOf" srcId="{2DEB84C6-F83F-4A18-BB55-C30075C6D927}" destId="{1DB251DB-BA93-4BB8-9697-EA9CA331CC9A}" srcOrd="0" destOrd="0" presId="urn:microsoft.com/office/officeart/2005/8/layout/process4"/>
    <dgm:cxn modelId="{FC584FC0-DD2F-42CD-B98E-FED4B385494F}" type="presParOf" srcId="{2DEB84C6-F83F-4A18-BB55-C30075C6D927}" destId="{18A74DFE-5BDF-4CC3-9C3D-A3EAD4ADCB4C}" srcOrd="1" destOrd="0" presId="urn:microsoft.com/office/officeart/2005/8/layout/process4"/>
    <dgm:cxn modelId="{3D5C196C-A4A7-4C11-972B-BF4362A8FD20}" type="presParOf" srcId="{2DEB84C6-F83F-4A18-BB55-C30075C6D927}" destId="{DBA5C7E0-386D-4178-B10A-6C376A8C327A}" srcOrd="2" destOrd="0" presId="urn:microsoft.com/office/officeart/2005/8/layout/process4"/>
    <dgm:cxn modelId="{8BDD9B52-728A-452A-8925-B4FBD755BC98}" type="presParOf" srcId="{DBA5C7E0-386D-4178-B10A-6C376A8C327A}" destId="{3FEAA540-3CF0-4C21-BC46-27EEBF6D2AF7}" srcOrd="0" destOrd="0" presId="urn:microsoft.com/office/officeart/2005/8/layout/process4"/>
    <dgm:cxn modelId="{41CF3450-CFDE-4431-B22F-4CB4E1AC796B}" type="presParOf" srcId="{DBA5C7E0-386D-4178-B10A-6C376A8C327A}" destId="{D799C2A5-3F73-4B4E-93D4-BFCCF7BC29B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741404-9DFD-4C85-A412-C0AA0F259251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A819DC9-09D9-45C4-9AF8-F50D645367F8}">
      <dgm:prSet phldrT="[文本]" custT="1"/>
      <dgm:spPr/>
      <dgm:t>
        <a:bodyPr/>
        <a:lstStyle/>
        <a:p>
          <a:r>
            <a:rPr lang="zh-CN" altLang="en-US" sz="2000" dirty="0" smtClean="0"/>
            <a:t>单据</a:t>
          </a:r>
          <a:endParaRPr lang="zh-CN" altLang="en-US" sz="2000" dirty="0"/>
        </a:p>
      </dgm:t>
    </dgm:pt>
    <dgm:pt modelId="{443E0D3F-7AD4-4395-B51A-6C5549F4308D}" type="parTrans" cxnId="{D84F9644-FFC7-41D6-AD5C-0FA635FC7DEC}">
      <dgm:prSet/>
      <dgm:spPr/>
      <dgm:t>
        <a:bodyPr/>
        <a:lstStyle/>
        <a:p>
          <a:endParaRPr lang="zh-CN" altLang="en-US"/>
        </a:p>
      </dgm:t>
    </dgm:pt>
    <dgm:pt modelId="{BAFFA245-0A42-4CB5-B7E8-0538A4F86CAE}" type="sibTrans" cxnId="{D84F9644-FFC7-41D6-AD5C-0FA635FC7DEC}">
      <dgm:prSet/>
      <dgm:spPr/>
      <dgm:t>
        <a:bodyPr/>
        <a:lstStyle/>
        <a:p>
          <a:endParaRPr lang="zh-CN" altLang="en-US"/>
        </a:p>
      </dgm:t>
    </dgm:pt>
    <dgm:pt modelId="{BD968C76-3C45-49CF-B33D-30A9B4A50B35}">
      <dgm:prSet phldrT="[文本]" custT="1"/>
      <dgm:spPr/>
      <dgm:t>
        <a:bodyPr/>
        <a:lstStyle/>
        <a:p>
          <a:r>
            <a:rPr lang="zh-CN" altLang="en-US" sz="2000" dirty="0" smtClean="0"/>
            <a:t>批次</a:t>
          </a:r>
          <a:endParaRPr lang="zh-CN" altLang="en-US" sz="2000" dirty="0"/>
        </a:p>
      </dgm:t>
    </dgm:pt>
    <dgm:pt modelId="{80FBBE2E-ADB3-4952-BAC1-8824E9BB50F1}" type="parTrans" cxnId="{E481382F-5BFF-4D23-AAA1-25C029A057EE}">
      <dgm:prSet/>
      <dgm:spPr/>
      <dgm:t>
        <a:bodyPr/>
        <a:lstStyle/>
        <a:p>
          <a:endParaRPr lang="zh-CN" altLang="en-US"/>
        </a:p>
      </dgm:t>
    </dgm:pt>
    <dgm:pt modelId="{B435B96D-A5B8-4567-BB29-6A10F8140B80}" type="sibTrans" cxnId="{E481382F-5BFF-4D23-AAA1-25C029A057EE}">
      <dgm:prSet/>
      <dgm:spPr/>
      <dgm:t>
        <a:bodyPr/>
        <a:lstStyle/>
        <a:p>
          <a:endParaRPr lang="zh-CN" altLang="en-US"/>
        </a:p>
      </dgm:t>
    </dgm:pt>
    <dgm:pt modelId="{BAEE400D-1E51-4505-8D5B-DA023A45CE17}">
      <dgm:prSet phldrT="[文本]" custT="1"/>
      <dgm:spPr/>
      <dgm:t>
        <a:bodyPr/>
        <a:lstStyle/>
        <a:p>
          <a:r>
            <a:rPr lang="zh-CN" altLang="en-US" sz="2000" dirty="0" smtClean="0"/>
            <a:t>付款申请</a:t>
          </a:r>
          <a:endParaRPr lang="zh-CN" altLang="en-US" sz="2000" dirty="0"/>
        </a:p>
      </dgm:t>
    </dgm:pt>
    <dgm:pt modelId="{6BF3E78C-FF6D-4BB6-AF25-F74C273B8C5B}" type="parTrans" cxnId="{F84E1D29-F65A-41F1-A8AD-453CCD29391D}">
      <dgm:prSet/>
      <dgm:spPr/>
      <dgm:t>
        <a:bodyPr/>
        <a:lstStyle/>
        <a:p>
          <a:endParaRPr lang="zh-CN" altLang="en-US"/>
        </a:p>
      </dgm:t>
    </dgm:pt>
    <dgm:pt modelId="{D281B013-6907-4B80-A3DB-D30544635E03}" type="sibTrans" cxnId="{F84E1D29-F65A-41F1-A8AD-453CCD29391D}">
      <dgm:prSet/>
      <dgm:spPr/>
      <dgm:t>
        <a:bodyPr/>
        <a:lstStyle/>
        <a:p>
          <a:endParaRPr lang="zh-CN" altLang="en-US"/>
        </a:p>
      </dgm:t>
    </dgm:pt>
    <dgm:pt modelId="{0E25F1CE-B3E6-4FCF-BF16-DB39C888C089}">
      <dgm:prSet phldrT="[文本]" custT="1"/>
      <dgm:spPr/>
      <dgm:t>
        <a:bodyPr/>
        <a:lstStyle/>
        <a:p>
          <a:r>
            <a:rPr lang="zh-CN" altLang="en-US" sz="2000" dirty="0" smtClean="0"/>
            <a:t>发票</a:t>
          </a:r>
          <a:endParaRPr lang="zh-CN" altLang="en-US" sz="2000" dirty="0"/>
        </a:p>
      </dgm:t>
    </dgm:pt>
    <dgm:pt modelId="{C1CD2A0B-21B3-4E01-BDDF-A7554B258C99}" type="parTrans" cxnId="{04CD6F80-4790-4F68-8EE5-C2364F3148C4}">
      <dgm:prSet/>
      <dgm:spPr/>
      <dgm:t>
        <a:bodyPr/>
        <a:lstStyle/>
        <a:p>
          <a:endParaRPr lang="zh-CN" altLang="en-US"/>
        </a:p>
      </dgm:t>
    </dgm:pt>
    <dgm:pt modelId="{98D76E61-87E3-4665-A4D3-1A9A996467F6}" type="sibTrans" cxnId="{04CD6F80-4790-4F68-8EE5-C2364F3148C4}">
      <dgm:prSet/>
      <dgm:spPr/>
      <dgm:t>
        <a:bodyPr/>
        <a:lstStyle/>
        <a:p>
          <a:endParaRPr lang="zh-CN" altLang="en-US"/>
        </a:p>
      </dgm:t>
    </dgm:pt>
    <dgm:pt modelId="{A23747B9-C57C-4A20-B0E5-C0B4C1847621}" type="pres">
      <dgm:prSet presAssocID="{CD741404-9DFD-4C85-A412-C0AA0F259251}" presName="Name0" presStyleCnt="0">
        <dgm:presLayoutVars>
          <dgm:dir/>
          <dgm:animLvl val="lvl"/>
          <dgm:resizeHandles val="exact"/>
        </dgm:presLayoutVars>
      </dgm:prSet>
      <dgm:spPr/>
    </dgm:pt>
    <dgm:pt modelId="{01C7633D-CB11-42E5-982F-496D0FA54064}" type="pres">
      <dgm:prSet presAssocID="{1A819DC9-09D9-45C4-9AF8-F50D645367F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E13B82-1EDA-42E4-A1E8-67FB3580EB6B}" type="pres">
      <dgm:prSet presAssocID="{BAFFA245-0A42-4CB5-B7E8-0538A4F86CAE}" presName="parTxOnlySpace" presStyleCnt="0"/>
      <dgm:spPr/>
    </dgm:pt>
    <dgm:pt modelId="{24D63164-AF20-45CD-8AB9-763A02E022FA}" type="pres">
      <dgm:prSet presAssocID="{BD968C76-3C45-49CF-B33D-30A9B4A50B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BDBF3C-20B2-4F13-9765-3BCA1B6F8189}" type="pres">
      <dgm:prSet presAssocID="{B435B96D-A5B8-4567-BB29-6A10F8140B80}" presName="parTxOnlySpace" presStyleCnt="0"/>
      <dgm:spPr/>
    </dgm:pt>
    <dgm:pt modelId="{DACE94FD-E71D-44E0-A774-0EB62CD95632}" type="pres">
      <dgm:prSet presAssocID="{BAEE400D-1E51-4505-8D5B-DA023A45CE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184A80-00AF-43BD-B58E-BEA40B1FD144}" type="pres">
      <dgm:prSet presAssocID="{D281B013-6907-4B80-A3DB-D30544635E03}" presName="parTxOnlySpace" presStyleCnt="0"/>
      <dgm:spPr/>
    </dgm:pt>
    <dgm:pt modelId="{1860CCEE-F955-48CC-9677-4FD8562AEB31}" type="pres">
      <dgm:prSet presAssocID="{0E25F1CE-B3E6-4FCF-BF16-DB39C888C0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BDC63D-32D1-437A-A48C-AC17C028D715}" type="presOf" srcId="{BD968C76-3C45-49CF-B33D-30A9B4A50B35}" destId="{24D63164-AF20-45CD-8AB9-763A02E022FA}" srcOrd="0" destOrd="0" presId="urn:microsoft.com/office/officeart/2005/8/layout/chevron1"/>
    <dgm:cxn modelId="{E76556C2-5325-4956-9D42-3CF845152B5B}" type="presOf" srcId="{CD741404-9DFD-4C85-A412-C0AA0F259251}" destId="{A23747B9-C57C-4A20-B0E5-C0B4C1847621}" srcOrd="0" destOrd="0" presId="urn:microsoft.com/office/officeart/2005/8/layout/chevron1"/>
    <dgm:cxn modelId="{E2DA9680-2696-442F-BBB9-36F17B3EF308}" type="presOf" srcId="{0E25F1CE-B3E6-4FCF-BF16-DB39C888C089}" destId="{1860CCEE-F955-48CC-9677-4FD8562AEB31}" srcOrd="0" destOrd="0" presId="urn:microsoft.com/office/officeart/2005/8/layout/chevron1"/>
    <dgm:cxn modelId="{8C5D236A-94C5-4E9F-BCC7-D758BD8FDFD3}" type="presOf" srcId="{1A819DC9-09D9-45C4-9AF8-F50D645367F8}" destId="{01C7633D-CB11-42E5-982F-496D0FA54064}" srcOrd="0" destOrd="0" presId="urn:microsoft.com/office/officeart/2005/8/layout/chevron1"/>
    <dgm:cxn modelId="{E481382F-5BFF-4D23-AAA1-25C029A057EE}" srcId="{CD741404-9DFD-4C85-A412-C0AA0F259251}" destId="{BD968C76-3C45-49CF-B33D-30A9B4A50B35}" srcOrd="1" destOrd="0" parTransId="{80FBBE2E-ADB3-4952-BAC1-8824E9BB50F1}" sibTransId="{B435B96D-A5B8-4567-BB29-6A10F8140B80}"/>
    <dgm:cxn modelId="{D84F9644-FFC7-41D6-AD5C-0FA635FC7DEC}" srcId="{CD741404-9DFD-4C85-A412-C0AA0F259251}" destId="{1A819DC9-09D9-45C4-9AF8-F50D645367F8}" srcOrd="0" destOrd="0" parTransId="{443E0D3F-7AD4-4395-B51A-6C5549F4308D}" sibTransId="{BAFFA245-0A42-4CB5-B7E8-0538A4F86CAE}"/>
    <dgm:cxn modelId="{F84E1D29-F65A-41F1-A8AD-453CCD29391D}" srcId="{CD741404-9DFD-4C85-A412-C0AA0F259251}" destId="{BAEE400D-1E51-4505-8D5B-DA023A45CE17}" srcOrd="2" destOrd="0" parTransId="{6BF3E78C-FF6D-4BB6-AF25-F74C273B8C5B}" sibTransId="{D281B013-6907-4B80-A3DB-D30544635E03}"/>
    <dgm:cxn modelId="{04CD6F80-4790-4F68-8EE5-C2364F3148C4}" srcId="{CD741404-9DFD-4C85-A412-C0AA0F259251}" destId="{0E25F1CE-B3E6-4FCF-BF16-DB39C888C089}" srcOrd="3" destOrd="0" parTransId="{C1CD2A0B-21B3-4E01-BDDF-A7554B258C99}" sibTransId="{98D76E61-87E3-4665-A4D3-1A9A996467F6}"/>
    <dgm:cxn modelId="{CA0CD418-AACA-498F-A846-416C9C6DA4E2}" type="presOf" srcId="{BAEE400D-1E51-4505-8D5B-DA023A45CE17}" destId="{DACE94FD-E71D-44E0-A774-0EB62CD95632}" srcOrd="0" destOrd="0" presId="urn:microsoft.com/office/officeart/2005/8/layout/chevron1"/>
    <dgm:cxn modelId="{43DCEAA7-CBE5-4B95-B2C4-7F81B6EC0B8B}" type="presParOf" srcId="{A23747B9-C57C-4A20-B0E5-C0B4C1847621}" destId="{01C7633D-CB11-42E5-982F-496D0FA54064}" srcOrd="0" destOrd="0" presId="urn:microsoft.com/office/officeart/2005/8/layout/chevron1"/>
    <dgm:cxn modelId="{CB638FA2-55F1-4067-8728-F9E0DA91416E}" type="presParOf" srcId="{A23747B9-C57C-4A20-B0E5-C0B4C1847621}" destId="{CCE13B82-1EDA-42E4-A1E8-67FB3580EB6B}" srcOrd="1" destOrd="0" presId="urn:microsoft.com/office/officeart/2005/8/layout/chevron1"/>
    <dgm:cxn modelId="{9BC9563A-369F-41E1-83E5-FE97F781031D}" type="presParOf" srcId="{A23747B9-C57C-4A20-B0E5-C0B4C1847621}" destId="{24D63164-AF20-45CD-8AB9-763A02E022FA}" srcOrd="2" destOrd="0" presId="urn:microsoft.com/office/officeart/2005/8/layout/chevron1"/>
    <dgm:cxn modelId="{576F2051-37BE-4C49-9374-115EF1E8F3BC}" type="presParOf" srcId="{A23747B9-C57C-4A20-B0E5-C0B4C1847621}" destId="{92BDBF3C-20B2-4F13-9765-3BCA1B6F8189}" srcOrd="3" destOrd="0" presId="urn:microsoft.com/office/officeart/2005/8/layout/chevron1"/>
    <dgm:cxn modelId="{912BF4D1-2288-4D1B-9053-37E4E580967E}" type="presParOf" srcId="{A23747B9-C57C-4A20-B0E5-C0B4C1847621}" destId="{DACE94FD-E71D-44E0-A774-0EB62CD95632}" srcOrd="4" destOrd="0" presId="urn:microsoft.com/office/officeart/2005/8/layout/chevron1"/>
    <dgm:cxn modelId="{BC8C9400-D287-4554-AE9A-E4C6E17F7DAA}" type="presParOf" srcId="{A23747B9-C57C-4A20-B0E5-C0B4C1847621}" destId="{3E184A80-00AF-43BD-B58E-BEA40B1FD144}" srcOrd="5" destOrd="0" presId="urn:microsoft.com/office/officeart/2005/8/layout/chevron1"/>
    <dgm:cxn modelId="{36562B59-D907-4E86-8C6A-20F310B17A88}" type="presParOf" srcId="{A23747B9-C57C-4A20-B0E5-C0B4C1847621}" destId="{1860CCEE-F955-48CC-9677-4FD8562AEB3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03C637-2BC7-4044-8462-4935EB0093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9ACE94C-7DC0-40A9-BD6D-73816024C785}">
      <dgm:prSet phldrT="[文本]" custT="1"/>
      <dgm:spPr/>
      <dgm:t>
        <a:bodyPr/>
        <a:lstStyle/>
        <a:p>
          <a:r>
            <a:rPr lang="zh-CN" altLang="en-US" sz="2000" dirty="0" smtClean="0"/>
            <a:t>出</a:t>
          </a:r>
          <a:endParaRPr lang="zh-CN" altLang="en-US" sz="2000" dirty="0"/>
        </a:p>
      </dgm:t>
    </dgm:pt>
    <dgm:pt modelId="{7773C32A-4A21-4772-A081-31968DAE038C}" type="parTrans" cxnId="{261DC777-32EA-47F0-9BAB-1F9290DF31AE}">
      <dgm:prSet/>
      <dgm:spPr/>
      <dgm:t>
        <a:bodyPr/>
        <a:lstStyle/>
        <a:p>
          <a:endParaRPr lang="zh-CN" altLang="en-US"/>
        </a:p>
      </dgm:t>
    </dgm:pt>
    <dgm:pt modelId="{2AE486C5-55DA-4B76-A52B-B12C703C5751}" type="sibTrans" cxnId="{261DC777-32EA-47F0-9BAB-1F9290DF31AE}">
      <dgm:prSet/>
      <dgm:spPr/>
      <dgm:t>
        <a:bodyPr/>
        <a:lstStyle/>
        <a:p>
          <a:endParaRPr lang="zh-CN" altLang="en-US"/>
        </a:p>
      </dgm:t>
    </dgm:pt>
    <dgm:pt modelId="{C51077EF-E3DD-4CA1-99FD-7F057A6B4963}">
      <dgm:prSet phldrT="[文本]" custT="1"/>
      <dgm:spPr/>
      <dgm:t>
        <a:bodyPr/>
        <a:lstStyle/>
        <a:p>
          <a:r>
            <a:rPr lang="zh-CN" altLang="en-US" sz="2000" dirty="0" smtClean="0"/>
            <a:t>创单</a:t>
          </a:r>
          <a:endParaRPr lang="zh-CN" altLang="en-US" sz="2000" dirty="0"/>
        </a:p>
      </dgm:t>
    </dgm:pt>
    <dgm:pt modelId="{EEB5BBD1-D2D5-4BA4-90AE-69E07CB547FA}" type="parTrans" cxnId="{3C9BAADA-340F-41A0-999C-2ACA01A79446}">
      <dgm:prSet/>
      <dgm:spPr/>
      <dgm:t>
        <a:bodyPr/>
        <a:lstStyle/>
        <a:p>
          <a:endParaRPr lang="zh-CN" altLang="en-US"/>
        </a:p>
      </dgm:t>
    </dgm:pt>
    <dgm:pt modelId="{DC09162F-23C8-42FB-BCC7-5C43E5D5E26C}" type="sibTrans" cxnId="{3C9BAADA-340F-41A0-999C-2ACA01A79446}">
      <dgm:prSet/>
      <dgm:spPr/>
      <dgm:t>
        <a:bodyPr/>
        <a:lstStyle/>
        <a:p>
          <a:endParaRPr lang="zh-CN" altLang="en-US"/>
        </a:p>
      </dgm:t>
    </dgm:pt>
    <dgm:pt modelId="{2C1F6BDD-BFFF-4F53-96E6-8BB04A05B41A}">
      <dgm:prSet phldrT="[文本]" custT="1"/>
      <dgm:spPr/>
      <dgm:t>
        <a:bodyPr/>
        <a:lstStyle/>
        <a:p>
          <a:r>
            <a:rPr lang="zh-CN" altLang="en-US" sz="2000" dirty="0" smtClean="0"/>
            <a:t>改</a:t>
          </a:r>
          <a:endParaRPr lang="zh-CN" altLang="en-US" sz="2000" dirty="0"/>
        </a:p>
      </dgm:t>
    </dgm:pt>
    <dgm:pt modelId="{9D199D99-85D6-4924-A33F-2D09A2706380}" type="parTrans" cxnId="{E77D568E-94F9-4B3A-863C-876CCD79E459}">
      <dgm:prSet/>
      <dgm:spPr/>
      <dgm:t>
        <a:bodyPr/>
        <a:lstStyle/>
        <a:p>
          <a:endParaRPr lang="zh-CN" altLang="en-US"/>
        </a:p>
      </dgm:t>
    </dgm:pt>
    <dgm:pt modelId="{50DEDEA6-56B2-49F8-A641-D97682B4513C}" type="sibTrans" cxnId="{E77D568E-94F9-4B3A-863C-876CCD79E459}">
      <dgm:prSet/>
      <dgm:spPr/>
      <dgm:t>
        <a:bodyPr/>
        <a:lstStyle/>
        <a:p>
          <a:endParaRPr lang="zh-CN" altLang="en-US"/>
        </a:p>
      </dgm:t>
    </dgm:pt>
    <dgm:pt modelId="{A2BF40CB-9559-4AF7-8224-5F17CAB8DDC9}">
      <dgm:prSet phldrT="[文本]" custT="1"/>
      <dgm:spPr/>
      <dgm:t>
        <a:bodyPr/>
        <a:lstStyle/>
        <a:p>
          <a:r>
            <a:rPr lang="zh-CN" altLang="en-US" sz="2000" dirty="0" smtClean="0"/>
            <a:t>修改：延住</a:t>
          </a:r>
          <a:endParaRPr lang="zh-CN" altLang="en-US" sz="2000" dirty="0"/>
        </a:p>
      </dgm:t>
    </dgm:pt>
    <dgm:pt modelId="{3A04D6EC-5EF0-41EC-9269-78F92C94BB2A}" type="parTrans" cxnId="{A7C8A27A-5F76-4AC7-883A-1531E5561DBC}">
      <dgm:prSet/>
      <dgm:spPr/>
      <dgm:t>
        <a:bodyPr/>
        <a:lstStyle/>
        <a:p>
          <a:endParaRPr lang="zh-CN" altLang="en-US"/>
        </a:p>
      </dgm:t>
    </dgm:pt>
    <dgm:pt modelId="{5F87F4A6-1795-45DA-A931-0835362FC13A}" type="sibTrans" cxnId="{A7C8A27A-5F76-4AC7-883A-1531E5561DBC}">
      <dgm:prSet/>
      <dgm:spPr/>
      <dgm:t>
        <a:bodyPr/>
        <a:lstStyle/>
        <a:p>
          <a:endParaRPr lang="zh-CN" altLang="en-US"/>
        </a:p>
      </dgm:t>
    </dgm:pt>
    <dgm:pt modelId="{35396EDF-41B8-4DCC-9A87-289FA302D719}">
      <dgm:prSet phldrT="[文本]" custT="1"/>
      <dgm:spPr/>
      <dgm:t>
        <a:bodyPr/>
        <a:lstStyle/>
        <a:p>
          <a:r>
            <a:rPr lang="zh-CN" altLang="en-US" sz="2000" dirty="0" smtClean="0"/>
            <a:t>退</a:t>
          </a:r>
          <a:endParaRPr lang="zh-CN" altLang="en-US" sz="2000" dirty="0"/>
        </a:p>
      </dgm:t>
    </dgm:pt>
    <dgm:pt modelId="{37514F95-4BA5-454D-AFDF-2E30EAFC559B}" type="parTrans" cxnId="{5747394C-35A2-456D-A219-86095FC1AC58}">
      <dgm:prSet/>
      <dgm:spPr/>
      <dgm:t>
        <a:bodyPr/>
        <a:lstStyle/>
        <a:p>
          <a:endParaRPr lang="zh-CN" altLang="en-US"/>
        </a:p>
      </dgm:t>
    </dgm:pt>
    <dgm:pt modelId="{00EAEEE4-BA7E-4965-86D5-0327A019DABD}" type="sibTrans" cxnId="{5747394C-35A2-456D-A219-86095FC1AC58}">
      <dgm:prSet/>
      <dgm:spPr/>
      <dgm:t>
        <a:bodyPr/>
        <a:lstStyle/>
        <a:p>
          <a:endParaRPr lang="zh-CN" altLang="en-US"/>
        </a:p>
      </dgm:t>
    </dgm:pt>
    <dgm:pt modelId="{7C3D6CBD-28E4-4BA3-9B1F-A2C5579C7C5B}">
      <dgm:prSet phldrT="[文本]" custT="1"/>
      <dgm:spPr/>
      <dgm:t>
        <a:bodyPr/>
        <a:lstStyle/>
        <a:p>
          <a:r>
            <a:rPr lang="zh-CN" altLang="en-US" sz="2000" dirty="0" smtClean="0"/>
            <a:t>全退，部分退</a:t>
          </a:r>
          <a:endParaRPr lang="zh-CN" altLang="en-US" sz="2000" dirty="0"/>
        </a:p>
      </dgm:t>
    </dgm:pt>
    <dgm:pt modelId="{F6EF7A9E-8E72-428B-9307-0449552FAB9B}" type="parTrans" cxnId="{AE9DE53B-9C4E-46D0-B559-A943AB1B8F0E}">
      <dgm:prSet/>
      <dgm:spPr/>
      <dgm:t>
        <a:bodyPr/>
        <a:lstStyle/>
        <a:p>
          <a:endParaRPr lang="zh-CN" altLang="en-US"/>
        </a:p>
      </dgm:t>
    </dgm:pt>
    <dgm:pt modelId="{CB784ED2-0FF9-4BD9-AEA8-8E145323650C}" type="sibTrans" cxnId="{AE9DE53B-9C4E-46D0-B559-A943AB1B8F0E}">
      <dgm:prSet/>
      <dgm:spPr/>
      <dgm:t>
        <a:bodyPr/>
        <a:lstStyle/>
        <a:p>
          <a:endParaRPr lang="zh-CN" altLang="en-US"/>
        </a:p>
      </dgm:t>
    </dgm:pt>
    <dgm:pt modelId="{398F91B0-3E6E-4D6B-B8FB-A3C0C7ACDEEE}" type="pres">
      <dgm:prSet presAssocID="{1F03C637-2BC7-4044-8462-4935EB00936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D90D727-F22A-44E3-B5C4-B5A6A7735E42}" type="pres">
      <dgm:prSet presAssocID="{49ACE94C-7DC0-40A9-BD6D-73816024C785}" presName="composite" presStyleCnt="0"/>
      <dgm:spPr/>
    </dgm:pt>
    <dgm:pt modelId="{115A3B31-43B5-4C65-9387-432FBEE326DC}" type="pres">
      <dgm:prSet presAssocID="{49ACE94C-7DC0-40A9-BD6D-73816024C785}" presName="bentUpArrow1" presStyleLbl="alignImgPlace1" presStyleIdx="0" presStyleCnt="2"/>
      <dgm:spPr/>
    </dgm:pt>
    <dgm:pt modelId="{8F564B25-86FF-40A2-9B0D-CEB741D1AC93}" type="pres">
      <dgm:prSet presAssocID="{49ACE94C-7DC0-40A9-BD6D-73816024C78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CE7D45-AF85-4D72-B611-E5F0D3BE8F26}" type="pres">
      <dgm:prSet presAssocID="{49ACE94C-7DC0-40A9-BD6D-73816024C785}" presName="ChildText" presStyleLbl="revTx" presStyleIdx="0" presStyleCnt="3" custScaleX="216678" custLinFactNeighborX="67740" custLinFactNeighborY="2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15AE8-86FB-444B-BF98-962B1523CE6D}" type="pres">
      <dgm:prSet presAssocID="{2AE486C5-55DA-4B76-A52B-B12C703C5751}" presName="sibTrans" presStyleCnt="0"/>
      <dgm:spPr/>
    </dgm:pt>
    <dgm:pt modelId="{A2B8039D-81EF-43DA-84F6-8A0B16825088}" type="pres">
      <dgm:prSet presAssocID="{2C1F6BDD-BFFF-4F53-96E6-8BB04A05B41A}" presName="composite" presStyleCnt="0"/>
      <dgm:spPr/>
    </dgm:pt>
    <dgm:pt modelId="{2CEE326F-A4C5-4CB6-A526-CC9D7CF74EA9}" type="pres">
      <dgm:prSet presAssocID="{2C1F6BDD-BFFF-4F53-96E6-8BB04A05B41A}" presName="bentUpArrow1" presStyleLbl="alignImgPlace1" presStyleIdx="1" presStyleCnt="2"/>
      <dgm:spPr/>
    </dgm:pt>
    <dgm:pt modelId="{DFC9CB49-A902-43D4-822C-F1F45E5820F8}" type="pres">
      <dgm:prSet presAssocID="{2C1F6BDD-BFFF-4F53-96E6-8BB04A05B41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ACFEB3-3AF2-4806-8A9B-B4D154B3C993}" type="pres">
      <dgm:prSet presAssocID="{2C1F6BDD-BFFF-4F53-96E6-8BB04A05B41A}" presName="ChildText" presStyleLbl="revTx" presStyleIdx="1" presStyleCnt="3" custScaleX="290182" custLinFactX="1456" custLinFactNeighborX="100000" custLinFactNeighborY="17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183324-4AE0-4DFB-AE75-0B3B94BDACEB}" type="pres">
      <dgm:prSet presAssocID="{50DEDEA6-56B2-49F8-A641-D97682B4513C}" presName="sibTrans" presStyleCnt="0"/>
      <dgm:spPr/>
    </dgm:pt>
    <dgm:pt modelId="{80ED0C5B-8DF5-4B33-BBD9-B955CA9DCAAB}" type="pres">
      <dgm:prSet presAssocID="{35396EDF-41B8-4DCC-9A87-289FA302D719}" presName="composite" presStyleCnt="0"/>
      <dgm:spPr/>
    </dgm:pt>
    <dgm:pt modelId="{F3E9B420-F1E2-4C5B-B008-B42E3388B4E1}" type="pres">
      <dgm:prSet presAssocID="{35396EDF-41B8-4DCC-9A87-289FA302D71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0B9E7F-2FDF-4927-AD75-F8A9F1E9BC10}" type="pres">
      <dgm:prSet presAssocID="{35396EDF-41B8-4DCC-9A87-289FA302D719}" presName="FinalChildText" presStyleLbl="revTx" presStyleIdx="2" presStyleCnt="3" custScaleX="243315" custScaleY="71104" custLinFactNeighborX="94251" custLinFactNeighborY="-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1DC777-32EA-47F0-9BAB-1F9290DF31AE}" srcId="{1F03C637-2BC7-4044-8462-4935EB009362}" destId="{49ACE94C-7DC0-40A9-BD6D-73816024C785}" srcOrd="0" destOrd="0" parTransId="{7773C32A-4A21-4772-A081-31968DAE038C}" sibTransId="{2AE486C5-55DA-4B76-A52B-B12C703C5751}"/>
    <dgm:cxn modelId="{B7291BF3-4D3C-4586-BFDA-4EFDD5BC1BDE}" type="presOf" srcId="{35396EDF-41B8-4DCC-9A87-289FA302D719}" destId="{F3E9B420-F1E2-4C5B-B008-B42E3388B4E1}" srcOrd="0" destOrd="0" presId="urn:microsoft.com/office/officeart/2005/8/layout/StepDownProcess"/>
    <dgm:cxn modelId="{C52D0357-9DDB-48BB-A2C0-8166D82F23A5}" type="presOf" srcId="{7C3D6CBD-28E4-4BA3-9B1F-A2C5579C7C5B}" destId="{260B9E7F-2FDF-4927-AD75-F8A9F1E9BC10}" srcOrd="0" destOrd="0" presId="urn:microsoft.com/office/officeart/2005/8/layout/StepDownProcess"/>
    <dgm:cxn modelId="{3C9BAADA-340F-41A0-999C-2ACA01A79446}" srcId="{49ACE94C-7DC0-40A9-BD6D-73816024C785}" destId="{C51077EF-E3DD-4CA1-99FD-7F057A6B4963}" srcOrd="0" destOrd="0" parTransId="{EEB5BBD1-D2D5-4BA4-90AE-69E07CB547FA}" sibTransId="{DC09162F-23C8-42FB-BCC7-5C43E5D5E26C}"/>
    <dgm:cxn modelId="{52C383F5-F3AE-40D0-B6A3-D37F006B2770}" type="presOf" srcId="{49ACE94C-7DC0-40A9-BD6D-73816024C785}" destId="{8F564B25-86FF-40A2-9B0D-CEB741D1AC93}" srcOrd="0" destOrd="0" presId="urn:microsoft.com/office/officeart/2005/8/layout/StepDownProcess"/>
    <dgm:cxn modelId="{242616CA-52EC-492D-AA2F-8FAB9DFE71A9}" type="presOf" srcId="{C51077EF-E3DD-4CA1-99FD-7F057A6B4963}" destId="{15CE7D45-AF85-4D72-B611-E5F0D3BE8F26}" srcOrd="0" destOrd="0" presId="urn:microsoft.com/office/officeart/2005/8/layout/StepDownProcess"/>
    <dgm:cxn modelId="{5747394C-35A2-456D-A219-86095FC1AC58}" srcId="{1F03C637-2BC7-4044-8462-4935EB009362}" destId="{35396EDF-41B8-4DCC-9A87-289FA302D719}" srcOrd="2" destOrd="0" parTransId="{37514F95-4BA5-454D-AFDF-2E30EAFC559B}" sibTransId="{00EAEEE4-BA7E-4965-86D5-0327A019DABD}"/>
    <dgm:cxn modelId="{88487ED9-E3A0-4FB9-AB22-C632A5E4E7F3}" type="presOf" srcId="{1F03C637-2BC7-4044-8462-4935EB009362}" destId="{398F91B0-3E6E-4D6B-B8FB-A3C0C7ACDEEE}" srcOrd="0" destOrd="0" presId="urn:microsoft.com/office/officeart/2005/8/layout/StepDownProcess"/>
    <dgm:cxn modelId="{1A767B0D-ED23-44D0-902A-826C03A826D6}" type="presOf" srcId="{A2BF40CB-9559-4AF7-8224-5F17CAB8DDC9}" destId="{6CACFEB3-3AF2-4806-8A9B-B4D154B3C993}" srcOrd="0" destOrd="0" presId="urn:microsoft.com/office/officeart/2005/8/layout/StepDownProcess"/>
    <dgm:cxn modelId="{A7C8A27A-5F76-4AC7-883A-1531E5561DBC}" srcId="{2C1F6BDD-BFFF-4F53-96E6-8BB04A05B41A}" destId="{A2BF40CB-9559-4AF7-8224-5F17CAB8DDC9}" srcOrd="0" destOrd="0" parTransId="{3A04D6EC-5EF0-41EC-9269-78F92C94BB2A}" sibTransId="{5F87F4A6-1795-45DA-A931-0835362FC13A}"/>
    <dgm:cxn modelId="{70C72654-5740-4A1E-85AD-F6F9916DAC4A}" type="presOf" srcId="{2C1F6BDD-BFFF-4F53-96E6-8BB04A05B41A}" destId="{DFC9CB49-A902-43D4-822C-F1F45E5820F8}" srcOrd="0" destOrd="0" presId="urn:microsoft.com/office/officeart/2005/8/layout/StepDownProcess"/>
    <dgm:cxn modelId="{E77D568E-94F9-4B3A-863C-876CCD79E459}" srcId="{1F03C637-2BC7-4044-8462-4935EB009362}" destId="{2C1F6BDD-BFFF-4F53-96E6-8BB04A05B41A}" srcOrd="1" destOrd="0" parTransId="{9D199D99-85D6-4924-A33F-2D09A2706380}" sibTransId="{50DEDEA6-56B2-49F8-A641-D97682B4513C}"/>
    <dgm:cxn modelId="{AE9DE53B-9C4E-46D0-B559-A943AB1B8F0E}" srcId="{35396EDF-41B8-4DCC-9A87-289FA302D719}" destId="{7C3D6CBD-28E4-4BA3-9B1F-A2C5579C7C5B}" srcOrd="0" destOrd="0" parTransId="{F6EF7A9E-8E72-428B-9307-0449552FAB9B}" sibTransId="{CB784ED2-0FF9-4BD9-AEA8-8E145323650C}"/>
    <dgm:cxn modelId="{3D2B550C-B26D-416E-B8D6-67BF26F09012}" type="presParOf" srcId="{398F91B0-3E6E-4D6B-B8FB-A3C0C7ACDEEE}" destId="{DD90D727-F22A-44E3-B5C4-B5A6A7735E42}" srcOrd="0" destOrd="0" presId="urn:microsoft.com/office/officeart/2005/8/layout/StepDownProcess"/>
    <dgm:cxn modelId="{CB6D238A-5D6D-49AD-9692-4A9934EE545A}" type="presParOf" srcId="{DD90D727-F22A-44E3-B5C4-B5A6A7735E42}" destId="{115A3B31-43B5-4C65-9387-432FBEE326DC}" srcOrd="0" destOrd="0" presId="urn:microsoft.com/office/officeart/2005/8/layout/StepDownProcess"/>
    <dgm:cxn modelId="{501E07C4-8116-49E8-9938-45B10E680303}" type="presParOf" srcId="{DD90D727-F22A-44E3-B5C4-B5A6A7735E42}" destId="{8F564B25-86FF-40A2-9B0D-CEB741D1AC93}" srcOrd="1" destOrd="0" presId="urn:microsoft.com/office/officeart/2005/8/layout/StepDownProcess"/>
    <dgm:cxn modelId="{7475AA4E-7B45-4F43-8AC3-A9A4E18E5E0A}" type="presParOf" srcId="{DD90D727-F22A-44E3-B5C4-B5A6A7735E42}" destId="{15CE7D45-AF85-4D72-B611-E5F0D3BE8F26}" srcOrd="2" destOrd="0" presId="urn:microsoft.com/office/officeart/2005/8/layout/StepDownProcess"/>
    <dgm:cxn modelId="{6C6A07E2-A7A6-4AA9-A7D3-22D165E2358A}" type="presParOf" srcId="{398F91B0-3E6E-4D6B-B8FB-A3C0C7ACDEEE}" destId="{E7715AE8-86FB-444B-BF98-962B1523CE6D}" srcOrd="1" destOrd="0" presId="urn:microsoft.com/office/officeart/2005/8/layout/StepDownProcess"/>
    <dgm:cxn modelId="{5A27F22B-EB04-4726-B054-1362EBF4873A}" type="presParOf" srcId="{398F91B0-3E6E-4D6B-B8FB-A3C0C7ACDEEE}" destId="{A2B8039D-81EF-43DA-84F6-8A0B16825088}" srcOrd="2" destOrd="0" presId="urn:microsoft.com/office/officeart/2005/8/layout/StepDownProcess"/>
    <dgm:cxn modelId="{00C75CEC-D9D7-472B-AC62-0091BD9AA15E}" type="presParOf" srcId="{A2B8039D-81EF-43DA-84F6-8A0B16825088}" destId="{2CEE326F-A4C5-4CB6-A526-CC9D7CF74EA9}" srcOrd="0" destOrd="0" presId="urn:microsoft.com/office/officeart/2005/8/layout/StepDownProcess"/>
    <dgm:cxn modelId="{D8F883EC-0F87-406A-B691-D281C8896F3E}" type="presParOf" srcId="{A2B8039D-81EF-43DA-84F6-8A0B16825088}" destId="{DFC9CB49-A902-43D4-822C-F1F45E5820F8}" srcOrd="1" destOrd="0" presId="urn:microsoft.com/office/officeart/2005/8/layout/StepDownProcess"/>
    <dgm:cxn modelId="{39D7A3D8-BE25-4136-A52D-E05264D009B2}" type="presParOf" srcId="{A2B8039D-81EF-43DA-84F6-8A0B16825088}" destId="{6CACFEB3-3AF2-4806-8A9B-B4D154B3C993}" srcOrd="2" destOrd="0" presId="urn:microsoft.com/office/officeart/2005/8/layout/StepDownProcess"/>
    <dgm:cxn modelId="{F629B73D-31E6-405F-9EA3-66B78339404D}" type="presParOf" srcId="{398F91B0-3E6E-4D6B-B8FB-A3C0C7ACDEEE}" destId="{F5183324-4AE0-4DFB-AE75-0B3B94BDACEB}" srcOrd="3" destOrd="0" presId="urn:microsoft.com/office/officeart/2005/8/layout/StepDownProcess"/>
    <dgm:cxn modelId="{43E078DB-CB9D-4C27-833F-C47EE537B79B}" type="presParOf" srcId="{398F91B0-3E6E-4D6B-B8FB-A3C0C7ACDEEE}" destId="{80ED0C5B-8DF5-4B33-BBD9-B955CA9DCAAB}" srcOrd="4" destOrd="0" presId="urn:microsoft.com/office/officeart/2005/8/layout/StepDownProcess"/>
    <dgm:cxn modelId="{F1042DC0-8F26-4D7E-9DCB-7FE22DD9B475}" type="presParOf" srcId="{80ED0C5B-8DF5-4B33-BBD9-B955CA9DCAAB}" destId="{F3E9B420-F1E2-4C5B-B008-B42E3388B4E1}" srcOrd="0" destOrd="0" presId="urn:microsoft.com/office/officeart/2005/8/layout/StepDownProcess"/>
    <dgm:cxn modelId="{7171281F-54DF-4D61-B84B-3467C084533A}" type="presParOf" srcId="{80ED0C5B-8DF5-4B33-BBD9-B955CA9DCAAB}" destId="{260B9E7F-2FDF-4927-AD75-F8A9F1E9BC1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07E057-D602-49D3-8CB4-77825CBE16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892F6F-E584-4EC1-8EB5-FC86D22899DD}">
      <dgm:prSet phldrT="[文本]" custT="1"/>
      <dgm:spPr/>
      <dgm:t>
        <a:bodyPr/>
        <a:lstStyle/>
        <a:p>
          <a:r>
            <a:rPr lang="zh-CN" altLang="en-US" sz="2400" b="1" dirty="0" smtClean="0"/>
            <a:t>业务</a:t>
          </a:r>
          <a:endParaRPr lang="zh-CN" altLang="en-US" sz="2400" b="1" dirty="0"/>
        </a:p>
      </dgm:t>
    </dgm:pt>
    <dgm:pt modelId="{663B0D62-CD80-441D-AB29-EE856D16A79C}" type="parTrans" cxnId="{3AFC9CC8-29FA-41EC-9E42-44192AA4E5E0}">
      <dgm:prSet/>
      <dgm:spPr/>
      <dgm:t>
        <a:bodyPr/>
        <a:lstStyle/>
        <a:p>
          <a:endParaRPr lang="zh-CN" altLang="en-US"/>
        </a:p>
      </dgm:t>
    </dgm:pt>
    <dgm:pt modelId="{A8426DE8-CB64-4E8E-A567-FBC8D3D43449}" type="sibTrans" cxnId="{3AFC9CC8-29FA-41EC-9E42-44192AA4E5E0}">
      <dgm:prSet/>
      <dgm:spPr/>
      <dgm:t>
        <a:bodyPr/>
        <a:lstStyle/>
        <a:p>
          <a:endParaRPr lang="zh-CN" altLang="en-US"/>
        </a:p>
      </dgm:t>
    </dgm:pt>
    <dgm:pt modelId="{39731B11-C201-4DB5-A060-B0723D2544F3}">
      <dgm:prSet phldrT="[文本]" custT="1"/>
      <dgm:spPr/>
      <dgm:t>
        <a:bodyPr/>
        <a:lstStyle/>
        <a:p>
          <a:r>
            <a:rPr lang="zh-CN" altLang="en-US" sz="2000" dirty="0" smtClean="0"/>
            <a:t>定价策略：卖价击穿底价</a:t>
          </a:r>
          <a:endParaRPr lang="zh-CN" altLang="en-US" sz="2000" dirty="0"/>
        </a:p>
      </dgm:t>
    </dgm:pt>
    <dgm:pt modelId="{4890A206-5450-41CC-BE2E-B861642A3D1F}" type="parTrans" cxnId="{ADA4AEAF-BFDF-485A-B10B-A1C02114FF15}">
      <dgm:prSet/>
      <dgm:spPr/>
      <dgm:t>
        <a:bodyPr/>
        <a:lstStyle/>
        <a:p>
          <a:endParaRPr lang="zh-CN" altLang="en-US"/>
        </a:p>
      </dgm:t>
    </dgm:pt>
    <dgm:pt modelId="{73DC7EA7-7BA0-48DF-AA93-2BC2F9431F6B}" type="sibTrans" cxnId="{ADA4AEAF-BFDF-485A-B10B-A1C02114FF15}">
      <dgm:prSet/>
      <dgm:spPr/>
      <dgm:t>
        <a:bodyPr/>
        <a:lstStyle/>
        <a:p>
          <a:endParaRPr lang="zh-CN" altLang="en-US"/>
        </a:p>
      </dgm:t>
    </dgm:pt>
    <dgm:pt modelId="{97E6BC04-0BE4-4AE0-8B32-B075FDA8DB41}">
      <dgm:prSet phldrT="[文本]" custT="1"/>
      <dgm:spPr/>
      <dgm:t>
        <a:bodyPr/>
        <a:lstStyle/>
        <a:p>
          <a:r>
            <a:rPr lang="zh-CN" altLang="en-US" sz="2000" dirty="0" smtClean="0"/>
            <a:t>取消权益：协议取消、阶梯取消，退客退商不平</a:t>
          </a:r>
          <a:endParaRPr lang="zh-CN" altLang="en-US" sz="2000" dirty="0"/>
        </a:p>
      </dgm:t>
    </dgm:pt>
    <dgm:pt modelId="{2875898A-8E91-415B-A68E-23846C6368AA}" type="parTrans" cxnId="{A04D3EEF-67BA-46DF-B572-4585AED9C29E}">
      <dgm:prSet/>
      <dgm:spPr/>
      <dgm:t>
        <a:bodyPr/>
        <a:lstStyle/>
        <a:p>
          <a:endParaRPr lang="zh-CN" altLang="en-US"/>
        </a:p>
      </dgm:t>
    </dgm:pt>
    <dgm:pt modelId="{D51D26C5-F47D-44EF-8517-D759083B77E4}" type="sibTrans" cxnId="{A04D3EEF-67BA-46DF-B572-4585AED9C29E}">
      <dgm:prSet/>
      <dgm:spPr/>
      <dgm:t>
        <a:bodyPr/>
        <a:lstStyle/>
        <a:p>
          <a:endParaRPr lang="zh-CN" altLang="en-US"/>
        </a:p>
      </dgm:t>
    </dgm:pt>
    <dgm:pt modelId="{0DFC756F-4AA4-4176-B8C1-17DC2E385A25}">
      <dgm:prSet phldrT="[文本]" custT="1"/>
      <dgm:spPr/>
      <dgm:t>
        <a:bodyPr/>
        <a:lstStyle/>
        <a:p>
          <a:r>
            <a:rPr lang="zh-CN" altLang="en-US" sz="2000" dirty="0" smtClean="0"/>
            <a:t>投诉：判责，退客退商不平</a:t>
          </a:r>
          <a:endParaRPr lang="en-US" altLang="zh-CN" sz="2000" dirty="0" smtClean="0"/>
        </a:p>
      </dgm:t>
    </dgm:pt>
    <dgm:pt modelId="{FB1E7B0C-A7A3-4ADB-8E6A-94E9EC040F7A}" type="parTrans" cxnId="{1922695B-B65B-4900-A9AA-81D821D10CB8}">
      <dgm:prSet/>
      <dgm:spPr/>
      <dgm:t>
        <a:bodyPr/>
        <a:lstStyle/>
        <a:p>
          <a:endParaRPr lang="zh-CN" altLang="en-US"/>
        </a:p>
      </dgm:t>
    </dgm:pt>
    <dgm:pt modelId="{0104A76F-2E24-4245-83B2-79CCAB6F0364}" type="sibTrans" cxnId="{1922695B-B65B-4900-A9AA-81D821D10CB8}">
      <dgm:prSet/>
      <dgm:spPr/>
      <dgm:t>
        <a:bodyPr/>
        <a:lstStyle/>
        <a:p>
          <a:endParaRPr lang="zh-CN" altLang="en-US"/>
        </a:p>
      </dgm:t>
    </dgm:pt>
    <dgm:pt modelId="{5CEC0C71-CD8E-4502-910E-41A1751F431D}" type="pres">
      <dgm:prSet presAssocID="{4907E057-D602-49D3-8CB4-77825CBE16D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908AA67-A308-4CA4-909D-A6D438A7B228}" type="pres">
      <dgm:prSet presAssocID="{C8892F6F-E584-4EC1-8EB5-FC86D22899DD}" presName="thickLine" presStyleLbl="alignNode1" presStyleIdx="0" presStyleCnt="1"/>
      <dgm:spPr/>
    </dgm:pt>
    <dgm:pt modelId="{D49F9901-5FDB-4CEE-9BBA-CC910E9B7C5B}" type="pres">
      <dgm:prSet presAssocID="{C8892F6F-E584-4EC1-8EB5-FC86D22899DD}" presName="horz1" presStyleCnt="0"/>
      <dgm:spPr/>
    </dgm:pt>
    <dgm:pt modelId="{77B69DC3-E355-4C3A-955F-AAADD425B622}" type="pres">
      <dgm:prSet presAssocID="{C8892F6F-E584-4EC1-8EB5-FC86D22899DD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98015B12-D016-4FA7-BE72-B7E0ACFC11CB}" type="pres">
      <dgm:prSet presAssocID="{C8892F6F-E584-4EC1-8EB5-FC86D22899DD}" presName="vert1" presStyleCnt="0"/>
      <dgm:spPr/>
    </dgm:pt>
    <dgm:pt modelId="{64AF32D9-E178-4124-B14E-085E9A07D651}" type="pres">
      <dgm:prSet presAssocID="{39731B11-C201-4DB5-A060-B0723D2544F3}" presName="vertSpace2a" presStyleCnt="0"/>
      <dgm:spPr/>
    </dgm:pt>
    <dgm:pt modelId="{AF1FD285-D365-4167-A12F-3E617B7A5C6A}" type="pres">
      <dgm:prSet presAssocID="{39731B11-C201-4DB5-A060-B0723D2544F3}" presName="horz2" presStyleCnt="0"/>
      <dgm:spPr/>
    </dgm:pt>
    <dgm:pt modelId="{E7D16D83-A588-4C2D-95E0-8401AE1E3F4A}" type="pres">
      <dgm:prSet presAssocID="{39731B11-C201-4DB5-A060-B0723D2544F3}" presName="horzSpace2" presStyleCnt="0"/>
      <dgm:spPr/>
    </dgm:pt>
    <dgm:pt modelId="{FD357638-AAE1-49DC-8975-987837B530EF}" type="pres">
      <dgm:prSet presAssocID="{39731B11-C201-4DB5-A060-B0723D2544F3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BF139DBE-6E1A-4101-9610-073A6463759D}" type="pres">
      <dgm:prSet presAssocID="{39731B11-C201-4DB5-A060-B0723D2544F3}" presName="vert2" presStyleCnt="0"/>
      <dgm:spPr/>
    </dgm:pt>
    <dgm:pt modelId="{D8A9D435-5464-49AD-A75E-DDE75F4145BA}" type="pres">
      <dgm:prSet presAssocID="{39731B11-C201-4DB5-A060-B0723D2544F3}" presName="thinLine2b" presStyleLbl="callout" presStyleIdx="0" presStyleCnt="3"/>
      <dgm:spPr/>
    </dgm:pt>
    <dgm:pt modelId="{671AAEA5-DE4A-479A-8DDE-190A7F959DD5}" type="pres">
      <dgm:prSet presAssocID="{39731B11-C201-4DB5-A060-B0723D2544F3}" presName="vertSpace2b" presStyleCnt="0"/>
      <dgm:spPr/>
    </dgm:pt>
    <dgm:pt modelId="{05C3C16C-DF1F-40E2-A4A5-CC88C9E185DB}" type="pres">
      <dgm:prSet presAssocID="{97E6BC04-0BE4-4AE0-8B32-B075FDA8DB41}" presName="horz2" presStyleCnt="0"/>
      <dgm:spPr/>
    </dgm:pt>
    <dgm:pt modelId="{D32E76BE-460C-4874-99A1-ABD9BBFDBFAA}" type="pres">
      <dgm:prSet presAssocID="{97E6BC04-0BE4-4AE0-8B32-B075FDA8DB41}" presName="horzSpace2" presStyleCnt="0"/>
      <dgm:spPr/>
    </dgm:pt>
    <dgm:pt modelId="{251BB509-EF18-4EEF-99A8-A0ABEF94DEB8}" type="pres">
      <dgm:prSet presAssocID="{97E6BC04-0BE4-4AE0-8B32-B075FDA8DB41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877FF8E3-9F05-46F5-BDBF-9D9A76A8FCAD}" type="pres">
      <dgm:prSet presAssocID="{97E6BC04-0BE4-4AE0-8B32-B075FDA8DB41}" presName="vert2" presStyleCnt="0"/>
      <dgm:spPr/>
    </dgm:pt>
    <dgm:pt modelId="{37D6573B-BB9F-4435-80B9-1B8DCEDF52AF}" type="pres">
      <dgm:prSet presAssocID="{97E6BC04-0BE4-4AE0-8B32-B075FDA8DB41}" presName="thinLine2b" presStyleLbl="callout" presStyleIdx="1" presStyleCnt="3"/>
      <dgm:spPr/>
    </dgm:pt>
    <dgm:pt modelId="{6B632C2A-1D89-43E3-B5A2-0741DCDDC132}" type="pres">
      <dgm:prSet presAssocID="{97E6BC04-0BE4-4AE0-8B32-B075FDA8DB41}" presName="vertSpace2b" presStyleCnt="0"/>
      <dgm:spPr/>
    </dgm:pt>
    <dgm:pt modelId="{5517E738-D7DE-4AF7-933B-B1F5F45D1593}" type="pres">
      <dgm:prSet presAssocID="{0DFC756F-4AA4-4176-B8C1-17DC2E385A25}" presName="horz2" presStyleCnt="0"/>
      <dgm:spPr/>
    </dgm:pt>
    <dgm:pt modelId="{85C92659-4E16-4BA4-BAE1-9C5EADFED6AD}" type="pres">
      <dgm:prSet presAssocID="{0DFC756F-4AA4-4176-B8C1-17DC2E385A25}" presName="horzSpace2" presStyleCnt="0"/>
      <dgm:spPr/>
    </dgm:pt>
    <dgm:pt modelId="{4D414826-3B87-46FE-A6EC-B254085E513E}" type="pres">
      <dgm:prSet presAssocID="{0DFC756F-4AA4-4176-B8C1-17DC2E385A25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92FD0042-A195-4A6C-A4C7-7154FE4E913D}" type="pres">
      <dgm:prSet presAssocID="{0DFC756F-4AA4-4176-B8C1-17DC2E385A25}" presName="vert2" presStyleCnt="0"/>
      <dgm:spPr/>
    </dgm:pt>
    <dgm:pt modelId="{A893DDF4-623B-4355-A092-811C498C0627}" type="pres">
      <dgm:prSet presAssocID="{0DFC756F-4AA4-4176-B8C1-17DC2E385A25}" presName="thinLine2b" presStyleLbl="callout" presStyleIdx="2" presStyleCnt="3"/>
      <dgm:spPr/>
    </dgm:pt>
    <dgm:pt modelId="{6FD8ECD6-462A-4D83-B711-6E8E52B71E9D}" type="pres">
      <dgm:prSet presAssocID="{0DFC756F-4AA4-4176-B8C1-17DC2E385A25}" presName="vertSpace2b" presStyleCnt="0"/>
      <dgm:spPr/>
    </dgm:pt>
  </dgm:ptLst>
  <dgm:cxnLst>
    <dgm:cxn modelId="{3AFC9CC8-29FA-41EC-9E42-44192AA4E5E0}" srcId="{4907E057-D602-49D3-8CB4-77825CBE16D3}" destId="{C8892F6F-E584-4EC1-8EB5-FC86D22899DD}" srcOrd="0" destOrd="0" parTransId="{663B0D62-CD80-441D-AB29-EE856D16A79C}" sibTransId="{A8426DE8-CB64-4E8E-A567-FBC8D3D43449}"/>
    <dgm:cxn modelId="{ADA4AEAF-BFDF-485A-B10B-A1C02114FF15}" srcId="{C8892F6F-E584-4EC1-8EB5-FC86D22899DD}" destId="{39731B11-C201-4DB5-A060-B0723D2544F3}" srcOrd="0" destOrd="0" parTransId="{4890A206-5450-41CC-BE2E-B861642A3D1F}" sibTransId="{73DC7EA7-7BA0-48DF-AA93-2BC2F9431F6B}"/>
    <dgm:cxn modelId="{A04D3EEF-67BA-46DF-B572-4585AED9C29E}" srcId="{C8892F6F-E584-4EC1-8EB5-FC86D22899DD}" destId="{97E6BC04-0BE4-4AE0-8B32-B075FDA8DB41}" srcOrd="1" destOrd="0" parTransId="{2875898A-8E91-415B-A68E-23846C6368AA}" sibTransId="{D51D26C5-F47D-44EF-8517-D759083B77E4}"/>
    <dgm:cxn modelId="{9773AE9F-3C15-45EA-A34B-39EC586C177B}" type="presOf" srcId="{C8892F6F-E584-4EC1-8EB5-FC86D22899DD}" destId="{77B69DC3-E355-4C3A-955F-AAADD425B622}" srcOrd="0" destOrd="0" presId="urn:microsoft.com/office/officeart/2008/layout/LinedList"/>
    <dgm:cxn modelId="{1CDDE571-7DD2-4FF0-AEE0-C5CD9F9F6876}" type="presOf" srcId="{97E6BC04-0BE4-4AE0-8B32-B075FDA8DB41}" destId="{251BB509-EF18-4EEF-99A8-A0ABEF94DEB8}" srcOrd="0" destOrd="0" presId="urn:microsoft.com/office/officeart/2008/layout/LinedList"/>
    <dgm:cxn modelId="{F9C85866-48F7-41C2-806B-9346208F3C35}" type="presOf" srcId="{39731B11-C201-4DB5-A060-B0723D2544F3}" destId="{FD357638-AAE1-49DC-8975-987837B530EF}" srcOrd="0" destOrd="0" presId="urn:microsoft.com/office/officeart/2008/layout/LinedList"/>
    <dgm:cxn modelId="{6FA7F632-D3CC-47C7-B802-0A1943D33FB3}" type="presOf" srcId="{0DFC756F-4AA4-4176-B8C1-17DC2E385A25}" destId="{4D414826-3B87-46FE-A6EC-B254085E513E}" srcOrd="0" destOrd="0" presId="urn:microsoft.com/office/officeart/2008/layout/LinedList"/>
    <dgm:cxn modelId="{1922695B-B65B-4900-A9AA-81D821D10CB8}" srcId="{C8892F6F-E584-4EC1-8EB5-FC86D22899DD}" destId="{0DFC756F-4AA4-4176-B8C1-17DC2E385A25}" srcOrd="2" destOrd="0" parTransId="{FB1E7B0C-A7A3-4ADB-8E6A-94E9EC040F7A}" sibTransId="{0104A76F-2E24-4245-83B2-79CCAB6F0364}"/>
    <dgm:cxn modelId="{A70696BE-6AB8-4D82-AFCA-C29FE9035C4C}" type="presOf" srcId="{4907E057-D602-49D3-8CB4-77825CBE16D3}" destId="{5CEC0C71-CD8E-4502-910E-41A1751F431D}" srcOrd="0" destOrd="0" presId="urn:microsoft.com/office/officeart/2008/layout/LinedList"/>
    <dgm:cxn modelId="{120681AC-4037-4909-96F4-0D47291C7153}" type="presParOf" srcId="{5CEC0C71-CD8E-4502-910E-41A1751F431D}" destId="{8908AA67-A308-4CA4-909D-A6D438A7B228}" srcOrd="0" destOrd="0" presId="urn:microsoft.com/office/officeart/2008/layout/LinedList"/>
    <dgm:cxn modelId="{D19C0290-372C-4268-B894-A60C672184D9}" type="presParOf" srcId="{5CEC0C71-CD8E-4502-910E-41A1751F431D}" destId="{D49F9901-5FDB-4CEE-9BBA-CC910E9B7C5B}" srcOrd="1" destOrd="0" presId="urn:microsoft.com/office/officeart/2008/layout/LinedList"/>
    <dgm:cxn modelId="{718F49B5-ED05-43AB-94A9-FAD78DC7EEBD}" type="presParOf" srcId="{D49F9901-5FDB-4CEE-9BBA-CC910E9B7C5B}" destId="{77B69DC3-E355-4C3A-955F-AAADD425B622}" srcOrd="0" destOrd="0" presId="urn:microsoft.com/office/officeart/2008/layout/LinedList"/>
    <dgm:cxn modelId="{65616B11-113A-46CC-963B-69C2D151EB90}" type="presParOf" srcId="{D49F9901-5FDB-4CEE-9BBA-CC910E9B7C5B}" destId="{98015B12-D016-4FA7-BE72-B7E0ACFC11CB}" srcOrd="1" destOrd="0" presId="urn:microsoft.com/office/officeart/2008/layout/LinedList"/>
    <dgm:cxn modelId="{34DEFD27-F8A3-424D-AE85-6A3BBA7B9ABB}" type="presParOf" srcId="{98015B12-D016-4FA7-BE72-B7E0ACFC11CB}" destId="{64AF32D9-E178-4124-B14E-085E9A07D651}" srcOrd="0" destOrd="0" presId="urn:microsoft.com/office/officeart/2008/layout/LinedList"/>
    <dgm:cxn modelId="{7E601F70-1872-4E8A-802A-CA4B24937EA9}" type="presParOf" srcId="{98015B12-D016-4FA7-BE72-B7E0ACFC11CB}" destId="{AF1FD285-D365-4167-A12F-3E617B7A5C6A}" srcOrd="1" destOrd="0" presId="urn:microsoft.com/office/officeart/2008/layout/LinedList"/>
    <dgm:cxn modelId="{7FB9A0DD-F4E1-4CF6-A0E5-7C72C8AB3C92}" type="presParOf" srcId="{AF1FD285-D365-4167-A12F-3E617B7A5C6A}" destId="{E7D16D83-A588-4C2D-95E0-8401AE1E3F4A}" srcOrd="0" destOrd="0" presId="urn:microsoft.com/office/officeart/2008/layout/LinedList"/>
    <dgm:cxn modelId="{3D767293-D20C-42F1-9308-A4B91A3BE75B}" type="presParOf" srcId="{AF1FD285-D365-4167-A12F-3E617B7A5C6A}" destId="{FD357638-AAE1-49DC-8975-987837B530EF}" srcOrd="1" destOrd="0" presId="urn:microsoft.com/office/officeart/2008/layout/LinedList"/>
    <dgm:cxn modelId="{BEF3174B-DFCE-438A-BBDC-657AD9605463}" type="presParOf" srcId="{AF1FD285-D365-4167-A12F-3E617B7A5C6A}" destId="{BF139DBE-6E1A-4101-9610-073A6463759D}" srcOrd="2" destOrd="0" presId="urn:microsoft.com/office/officeart/2008/layout/LinedList"/>
    <dgm:cxn modelId="{9131F979-83AF-41C8-AE4D-F302F99C7CE5}" type="presParOf" srcId="{98015B12-D016-4FA7-BE72-B7E0ACFC11CB}" destId="{D8A9D435-5464-49AD-A75E-DDE75F4145BA}" srcOrd="2" destOrd="0" presId="urn:microsoft.com/office/officeart/2008/layout/LinedList"/>
    <dgm:cxn modelId="{DE51B72E-D8D9-4A4C-A747-7CBC356B9C82}" type="presParOf" srcId="{98015B12-D016-4FA7-BE72-B7E0ACFC11CB}" destId="{671AAEA5-DE4A-479A-8DDE-190A7F959DD5}" srcOrd="3" destOrd="0" presId="urn:microsoft.com/office/officeart/2008/layout/LinedList"/>
    <dgm:cxn modelId="{7039DFDC-E8B9-4B46-8705-792B59EE9E40}" type="presParOf" srcId="{98015B12-D016-4FA7-BE72-B7E0ACFC11CB}" destId="{05C3C16C-DF1F-40E2-A4A5-CC88C9E185DB}" srcOrd="4" destOrd="0" presId="urn:microsoft.com/office/officeart/2008/layout/LinedList"/>
    <dgm:cxn modelId="{2B7D7D5A-4AAF-4B06-A336-2F9EB939E605}" type="presParOf" srcId="{05C3C16C-DF1F-40E2-A4A5-CC88C9E185DB}" destId="{D32E76BE-460C-4874-99A1-ABD9BBFDBFAA}" srcOrd="0" destOrd="0" presId="urn:microsoft.com/office/officeart/2008/layout/LinedList"/>
    <dgm:cxn modelId="{DFF367A1-1F8A-43A0-8A7C-49D9FE92EB2A}" type="presParOf" srcId="{05C3C16C-DF1F-40E2-A4A5-CC88C9E185DB}" destId="{251BB509-EF18-4EEF-99A8-A0ABEF94DEB8}" srcOrd="1" destOrd="0" presId="urn:microsoft.com/office/officeart/2008/layout/LinedList"/>
    <dgm:cxn modelId="{4C1B3802-F5BE-4E74-BEEC-9151E5415143}" type="presParOf" srcId="{05C3C16C-DF1F-40E2-A4A5-CC88C9E185DB}" destId="{877FF8E3-9F05-46F5-BDBF-9D9A76A8FCAD}" srcOrd="2" destOrd="0" presId="urn:microsoft.com/office/officeart/2008/layout/LinedList"/>
    <dgm:cxn modelId="{7058CAC9-5A2C-4E64-8766-D89C1AFD22DF}" type="presParOf" srcId="{98015B12-D016-4FA7-BE72-B7E0ACFC11CB}" destId="{37D6573B-BB9F-4435-80B9-1B8DCEDF52AF}" srcOrd="5" destOrd="0" presId="urn:microsoft.com/office/officeart/2008/layout/LinedList"/>
    <dgm:cxn modelId="{FED29DE0-C3B0-481E-B9E7-11AE277F578A}" type="presParOf" srcId="{98015B12-D016-4FA7-BE72-B7E0ACFC11CB}" destId="{6B632C2A-1D89-43E3-B5A2-0741DCDDC132}" srcOrd="6" destOrd="0" presId="urn:microsoft.com/office/officeart/2008/layout/LinedList"/>
    <dgm:cxn modelId="{7E4A9F3A-183B-4183-9B6A-C1377E6CE2FA}" type="presParOf" srcId="{98015B12-D016-4FA7-BE72-B7E0ACFC11CB}" destId="{5517E738-D7DE-4AF7-933B-B1F5F45D1593}" srcOrd="7" destOrd="0" presId="urn:microsoft.com/office/officeart/2008/layout/LinedList"/>
    <dgm:cxn modelId="{063F8612-3889-46AB-92CE-D6E3F4E01033}" type="presParOf" srcId="{5517E738-D7DE-4AF7-933B-B1F5F45D1593}" destId="{85C92659-4E16-4BA4-BAE1-9C5EADFED6AD}" srcOrd="0" destOrd="0" presId="urn:microsoft.com/office/officeart/2008/layout/LinedList"/>
    <dgm:cxn modelId="{6ACBA121-93C2-4A9C-83FE-A9315A82E2B9}" type="presParOf" srcId="{5517E738-D7DE-4AF7-933B-B1F5F45D1593}" destId="{4D414826-3B87-46FE-A6EC-B254085E513E}" srcOrd="1" destOrd="0" presId="urn:microsoft.com/office/officeart/2008/layout/LinedList"/>
    <dgm:cxn modelId="{BD2CF75C-C511-421F-9F60-04E0DBF21E62}" type="presParOf" srcId="{5517E738-D7DE-4AF7-933B-B1F5F45D1593}" destId="{92FD0042-A195-4A6C-A4C7-7154FE4E913D}" srcOrd="2" destOrd="0" presId="urn:microsoft.com/office/officeart/2008/layout/LinedList"/>
    <dgm:cxn modelId="{220BB7C8-28D3-4B1E-88C7-5C337E38D372}" type="presParOf" srcId="{98015B12-D016-4FA7-BE72-B7E0ACFC11CB}" destId="{A893DDF4-623B-4355-A092-811C498C0627}" srcOrd="8" destOrd="0" presId="urn:microsoft.com/office/officeart/2008/layout/LinedList"/>
    <dgm:cxn modelId="{C23BAE8C-66A1-4660-8477-AD4DA7CDA4B1}" type="presParOf" srcId="{98015B12-D016-4FA7-BE72-B7E0ACFC11CB}" destId="{6FD8ECD6-462A-4D83-B711-6E8E52B71E9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07E057-D602-49D3-8CB4-77825CBE16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892F6F-E584-4EC1-8EB5-FC86D22899DD}">
      <dgm:prSet phldrT="[文本]" custT="1"/>
      <dgm:spPr/>
      <dgm:t>
        <a:bodyPr/>
        <a:lstStyle/>
        <a:p>
          <a:r>
            <a:rPr lang="zh-CN" altLang="en-US" sz="2400" b="1" dirty="0" smtClean="0"/>
            <a:t>流程</a:t>
          </a:r>
          <a:endParaRPr lang="zh-CN" altLang="en-US" sz="2400" b="1" dirty="0"/>
        </a:p>
      </dgm:t>
    </dgm:pt>
    <dgm:pt modelId="{663B0D62-CD80-441D-AB29-EE856D16A79C}" type="parTrans" cxnId="{3AFC9CC8-29FA-41EC-9E42-44192AA4E5E0}">
      <dgm:prSet/>
      <dgm:spPr/>
      <dgm:t>
        <a:bodyPr/>
        <a:lstStyle/>
        <a:p>
          <a:endParaRPr lang="zh-CN" altLang="en-US"/>
        </a:p>
      </dgm:t>
    </dgm:pt>
    <dgm:pt modelId="{A8426DE8-CB64-4E8E-A567-FBC8D3D43449}" type="sibTrans" cxnId="{3AFC9CC8-29FA-41EC-9E42-44192AA4E5E0}">
      <dgm:prSet/>
      <dgm:spPr/>
      <dgm:t>
        <a:bodyPr/>
        <a:lstStyle/>
        <a:p>
          <a:endParaRPr lang="zh-CN" altLang="en-US"/>
        </a:p>
      </dgm:t>
    </dgm:pt>
    <dgm:pt modelId="{39731B11-C201-4DB5-A060-B0723D2544F3}">
      <dgm:prSet phldrT="[文本]" custT="1"/>
      <dgm:spPr/>
      <dgm:t>
        <a:bodyPr/>
        <a:lstStyle/>
        <a:p>
          <a:r>
            <a:rPr lang="zh-CN" altLang="en-US" sz="2000" dirty="0" smtClean="0"/>
            <a:t>订单系统：订单退改异常</a:t>
          </a:r>
          <a:endParaRPr lang="zh-CN" altLang="en-US" sz="2000" dirty="0"/>
        </a:p>
      </dgm:t>
    </dgm:pt>
    <dgm:pt modelId="{4890A206-5450-41CC-BE2E-B861642A3D1F}" type="parTrans" cxnId="{ADA4AEAF-BFDF-485A-B10B-A1C02114FF15}">
      <dgm:prSet/>
      <dgm:spPr/>
      <dgm:t>
        <a:bodyPr/>
        <a:lstStyle/>
        <a:p>
          <a:endParaRPr lang="zh-CN" altLang="en-US"/>
        </a:p>
      </dgm:t>
    </dgm:pt>
    <dgm:pt modelId="{73DC7EA7-7BA0-48DF-AA93-2BC2F9431F6B}" type="sibTrans" cxnId="{ADA4AEAF-BFDF-485A-B10B-A1C02114FF15}">
      <dgm:prSet/>
      <dgm:spPr/>
      <dgm:t>
        <a:bodyPr/>
        <a:lstStyle/>
        <a:p>
          <a:endParaRPr lang="zh-CN" altLang="en-US"/>
        </a:p>
      </dgm:t>
    </dgm:pt>
    <dgm:pt modelId="{97E6BC04-0BE4-4AE0-8B32-B075FDA8DB41}">
      <dgm:prSet phldrT="[文本]" custT="1"/>
      <dgm:spPr/>
      <dgm:t>
        <a:bodyPr/>
        <a:lstStyle/>
        <a:p>
          <a:r>
            <a:rPr lang="zh-CN" altLang="en-US" sz="2000" dirty="0" smtClean="0"/>
            <a:t>支付流程：支付失败</a:t>
          </a:r>
          <a:endParaRPr lang="zh-CN" altLang="en-US" sz="2000" dirty="0"/>
        </a:p>
      </dgm:t>
    </dgm:pt>
    <dgm:pt modelId="{2875898A-8E91-415B-A68E-23846C6368AA}" type="parTrans" cxnId="{A04D3EEF-67BA-46DF-B572-4585AED9C29E}">
      <dgm:prSet/>
      <dgm:spPr/>
      <dgm:t>
        <a:bodyPr/>
        <a:lstStyle/>
        <a:p>
          <a:endParaRPr lang="zh-CN" altLang="en-US"/>
        </a:p>
      </dgm:t>
    </dgm:pt>
    <dgm:pt modelId="{D51D26C5-F47D-44EF-8517-D759083B77E4}" type="sibTrans" cxnId="{A04D3EEF-67BA-46DF-B572-4585AED9C29E}">
      <dgm:prSet/>
      <dgm:spPr/>
      <dgm:t>
        <a:bodyPr/>
        <a:lstStyle/>
        <a:p>
          <a:endParaRPr lang="zh-CN" altLang="en-US"/>
        </a:p>
      </dgm:t>
    </dgm:pt>
    <dgm:pt modelId="{0DFC756F-4AA4-4176-B8C1-17DC2E385A25}">
      <dgm:prSet phldrT="[文本]" custT="1"/>
      <dgm:spPr/>
      <dgm:t>
        <a:bodyPr/>
        <a:lstStyle/>
        <a:p>
          <a:r>
            <a:rPr lang="zh-CN" altLang="en-US" sz="2000" dirty="0" smtClean="0"/>
            <a:t>结算系统：抛结算异常（漏抛、重复抛）</a:t>
          </a:r>
          <a:endParaRPr lang="en-US" altLang="zh-CN" sz="2000" dirty="0" smtClean="0"/>
        </a:p>
      </dgm:t>
    </dgm:pt>
    <dgm:pt modelId="{FB1E7B0C-A7A3-4ADB-8E6A-94E9EC040F7A}" type="parTrans" cxnId="{1922695B-B65B-4900-A9AA-81D821D10CB8}">
      <dgm:prSet/>
      <dgm:spPr/>
      <dgm:t>
        <a:bodyPr/>
        <a:lstStyle/>
        <a:p>
          <a:endParaRPr lang="zh-CN" altLang="en-US"/>
        </a:p>
      </dgm:t>
    </dgm:pt>
    <dgm:pt modelId="{0104A76F-2E24-4245-83B2-79CCAB6F0364}" type="sibTrans" cxnId="{1922695B-B65B-4900-A9AA-81D821D10CB8}">
      <dgm:prSet/>
      <dgm:spPr/>
      <dgm:t>
        <a:bodyPr/>
        <a:lstStyle/>
        <a:p>
          <a:endParaRPr lang="zh-CN" altLang="en-US"/>
        </a:p>
      </dgm:t>
    </dgm:pt>
    <dgm:pt modelId="{5CEC0C71-CD8E-4502-910E-41A1751F431D}" type="pres">
      <dgm:prSet presAssocID="{4907E057-D602-49D3-8CB4-77825CBE16D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908AA67-A308-4CA4-909D-A6D438A7B228}" type="pres">
      <dgm:prSet presAssocID="{C8892F6F-E584-4EC1-8EB5-FC86D22899DD}" presName="thickLine" presStyleLbl="alignNode1" presStyleIdx="0" presStyleCnt="1"/>
      <dgm:spPr/>
    </dgm:pt>
    <dgm:pt modelId="{D49F9901-5FDB-4CEE-9BBA-CC910E9B7C5B}" type="pres">
      <dgm:prSet presAssocID="{C8892F6F-E584-4EC1-8EB5-FC86D22899DD}" presName="horz1" presStyleCnt="0"/>
      <dgm:spPr/>
    </dgm:pt>
    <dgm:pt modelId="{77B69DC3-E355-4C3A-955F-AAADD425B622}" type="pres">
      <dgm:prSet presAssocID="{C8892F6F-E584-4EC1-8EB5-FC86D22899DD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98015B12-D016-4FA7-BE72-B7E0ACFC11CB}" type="pres">
      <dgm:prSet presAssocID="{C8892F6F-E584-4EC1-8EB5-FC86D22899DD}" presName="vert1" presStyleCnt="0"/>
      <dgm:spPr/>
    </dgm:pt>
    <dgm:pt modelId="{64AF32D9-E178-4124-B14E-085E9A07D651}" type="pres">
      <dgm:prSet presAssocID="{39731B11-C201-4DB5-A060-B0723D2544F3}" presName="vertSpace2a" presStyleCnt="0"/>
      <dgm:spPr/>
    </dgm:pt>
    <dgm:pt modelId="{AF1FD285-D365-4167-A12F-3E617B7A5C6A}" type="pres">
      <dgm:prSet presAssocID="{39731B11-C201-4DB5-A060-B0723D2544F3}" presName="horz2" presStyleCnt="0"/>
      <dgm:spPr/>
    </dgm:pt>
    <dgm:pt modelId="{E7D16D83-A588-4C2D-95E0-8401AE1E3F4A}" type="pres">
      <dgm:prSet presAssocID="{39731B11-C201-4DB5-A060-B0723D2544F3}" presName="horzSpace2" presStyleCnt="0"/>
      <dgm:spPr/>
    </dgm:pt>
    <dgm:pt modelId="{FD357638-AAE1-49DC-8975-987837B530EF}" type="pres">
      <dgm:prSet presAssocID="{39731B11-C201-4DB5-A060-B0723D2544F3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BF139DBE-6E1A-4101-9610-073A6463759D}" type="pres">
      <dgm:prSet presAssocID="{39731B11-C201-4DB5-A060-B0723D2544F3}" presName="vert2" presStyleCnt="0"/>
      <dgm:spPr/>
    </dgm:pt>
    <dgm:pt modelId="{D8A9D435-5464-49AD-A75E-DDE75F4145BA}" type="pres">
      <dgm:prSet presAssocID="{39731B11-C201-4DB5-A060-B0723D2544F3}" presName="thinLine2b" presStyleLbl="callout" presStyleIdx="0" presStyleCnt="3"/>
      <dgm:spPr/>
    </dgm:pt>
    <dgm:pt modelId="{671AAEA5-DE4A-479A-8DDE-190A7F959DD5}" type="pres">
      <dgm:prSet presAssocID="{39731B11-C201-4DB5-A060-B0723D2544F3}" presName="vertSpace2b" presStyleCnt="0"/>
      <dgm:spPr/>
    </dgm:pt>
    <dgm:pt modelId="{05C3C16C-DF1F-40E2-A4A5-CC88C9E185DB}" type="pres">
      <dgm:prSet presAssocID="{97E6BC04-0BE4-4AE0-8B32-B075FDA8DB41}" presName="horz2" presStyleCnt="0"/>
      <dgm:spPr/>
    </dgm:pt>
    <dgm:pt modelId="{D32E76BE-460C-4874-99A1-ABD9BBFDBFAA}" type="pres">
      <dgm:prSet presAssocID="{97E6BC04-0BE4-4AE0-8B32-B075FDA8DB41}" presName="horzSpace2" presStyleCnt="0"/>
      <dgm:spPr/>
    </dgm:pt>
    <dgm:pt modelId="{251BB509-EF18-4EEF-99A8-A0ABEF94DEB8}" type="pres">
      <dgm:prSet presAssocID="{97E6BC04-0BE4-4AE0-8B32-B075FDA8DB41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877FF8E3-9F05-46F5-BDBF-9D9A76A8FCAD}" type="pres">
      <dgm:prSet presAssocID="{97E6BC04-0BE4-4AE0-8B32-B075FDA8DB41}" presName="vert2" presStyleCnt="0"/>
      <dgm:spPr/>
    </dgm:pt>
    <dgm:pt modelId="{37D6573B-BB9F-4435-80B9-1B8DCEDF52AF}" type="pres">
      <dgm:prSet presAssocID="{97E6BC04-0BE4-4AE0-8B32-B075FDA8DB41}" presName="thinLine2b" presStyleLbl="callout" presStyleIdx="1" presStyleCnt="3"/>
      <dgm:spPr/>
    </dgm:pt>
    <dgm:pt modelId="{6B632C2A-1D89-43E3-B5A2-0741DCDDC132}" type="pres">
      <dgm:prSet presAssocID="{97E6BC04-0BE4-4AE0-8B32-B075FDA8DB41}" presName="vertSpace2b" presStyleCnt="0"/>
      <dgm:spPr/>
    </dgm:pt>
    <dgm:pt modelId="{5517E738-D7DE-4AF7-933B-B1F5F45D1593}" type="pres">
      <dgm:prSet presAssocID="{0DFC756F-4AA4-4176-B8C1-17DC2E385A25}" presName="horz2" presStyleCnt="0"/>
      <dgm:spPr/>
    </dgm:pt>
    <dgm:pt modelId="{85C92659-4E16-4BA4-BAE1-9C5EADFED6AD}" type="pres">
      <dgm:prSet presAssocID="{0DFC756F-4AA4-4176-B8C1-17DC2E385A25}" presName="horzSpace2" presStyleCnt="0"/>
      <dgm:spPr/>
    </dgm:pt>
    <dgm:pt modelId="{4D414826-3B87-46FE-A6EC-B254085E513E}" type="pres">
      <dgm:prSet presAssocID="{0DFC756F-4AA4-4176-B8C1-17DC2E385A25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92FD0042-A195-4A6C-A4C7-7154FE4E913D}" type="pres">
      <dgm:prSet presAssocID="{0DFC756F-4AA4-4176-B8C1-17DC2E385A25}" presName="vert2" presStyleCnt="0"/>
      <dgm:spPr/>
    </dgm:pt>
    <dgm:pt modelId="{A893DDF4-623B-4355-A092-811C498C0627}" type="pres">
      <dgm:prSet presAssocID="{0DFC756F-4AA4-4176-B8C1-17DC2E385A25}" presName="thinLine2b" presStyleLbl="callout" presStyleIdx="2" presStyleCnt="3"/>
      <dgm:spPr/>
    </dgm:pt>
    <dgm:pt modelId="{6FD8ECD6-462A-4D83-B711-6E8E52B71E9D}" type="pres">
      <dgm:prSet presAssocID="{0DFC756F-4AA4-4176-B8C1-17DC2E385A25}" presName="vertSpace2b" presStyleCnt="0"/>
      <dgm:spPr/>
    </dgm:pt>
  </dgm:ptLst>
  <dgm:cxnLst>
    <dgm:cxn modelId="{3AFC9CC8-29FA-41EC-9E42-44192AA4E5E0}" srcId="{4907E057-D602-49D3-8CB4-77825CBE16D3}" destId="{C8892F6F-E584-4EC1-8EB5-FC86D22899DD}" srcOrd="0" destOrd="0" parTransId="{663B0D62-CD80-441D-AB29-EE856D16A79C}" sibTransId="{A8426DE8-CB64-4E8E-A567-FBC8D3D43449}"/>
    <dgm:cxn modelId="{ADA4AEAF-BFDF-485A-B10B-A1C02114FF15}" srcId="{C8892F6F-E584-4EC1-8EB5-FC86D22899DD}" destId="{39731B11-C201-4DB5-A060-B0723D2544F3}" srcOrd="0" destOrd="0" parTransId="{4890A206-5450-41CC-BE2E-B861642A3D1F}" sibTransId="{73DC7EA7-7BA0-48DF-AA93-2BC2F9431F6B}"/>
    <dgm:cxn modelId="{A04D3EEF-67BA-46DF-B572-4585AED9C29E}" srcId="{C8892F6F-E584-4EC1-8EB5-FC86D22899DD}" destId="{97E6BC04-0BE4-4AE0-8B32-B075FDA8DB41}" srcOrd="1" destOrd="0" parTransId="{2875898A-8E91-415B-A68E-23846C6368AA}" sibTransId="{D51D26C5-F47D-44EF-8517-D759083B77E4}"/>
    <dgm:cxn modelId="{9773AE9F-3C15-45EA-A34B-39EC586C177B}" type="presOf" srcId="{C8892F6F-E584-4EC1-8EB5-FC86D22899DD}" destId="{77B69DC3-E355-4C3A-955F-AAADD425B622}" srcOrd="0" destOrd="0" presId="urn:microsoft.com/office/officeart/2008/layout/LinedList"/>
    <dgm:cxn modelId="{1CDDE571-7DD2-4FF0-AEE0-C5CD9F9F6876}" type="presOf" srcId="{97E6BC04-0BE4-4AE0-8B32-B075FDA8DB41}" destId="{251BB509-EF18-4EEF-99A8-A0ABEF94DEB8}" srcOrd="0" destOrd="0" presId="urn:microsoft.com/office/officeart/2008/layout/LinedList"/>
    <dgm:cxn modelId="{F9C85866-48F7-41C2-806B-9346208F3C35}" type="presOf" srcId="{39731B11-C201-4DB5-A060-B0723D2544F3}" destId="{FD357638-AAE1-49DC-8975-987837B530EF}" srcOrd="0" destOrd="0" presId="urn:microsoft.com/office/officeart/2008/layout/LinedList"/>
    <dgm:cxn modelId="{6FA7F632-D3CC-47C7-B802-0A1943D33FB3}" type="presOf" srcId="{0DFC756F-4AA4-4176-B8C1-17DC2E385A25}" destId="{4D414826-3B87-46FE-A6EC-B254085E513E}" srcOrd="0" destOrd="0" presId="urn:microsoft.com/office/officeart/2008/layout/LinedList"/>
    <dgm:cxn modelId="{1922695B-B65B-4900-A9AA-81D821D10CB8}" srcId="{C8892F6F-E584-4EC1-8EB5-FC86D22899DD}" destId="{0DFC756F-4AA4-4176-B8C1-17DC2E385A25}" srcOrd="2" destOrd="0" parTransId="{FB1E7B0C-A7A3-4ADB-8E6A-94E9EC040F7A}" sibTransId="{0104A76F-2E24-4245-83B2-79CCAB6F0364}"/>
    <dgm:cxn modelId="{A70696BE-6AB8-4D82-AFCA-C29FE9035C4C}" type="presOf" srcId="{4907E057-D602-49D3-8CB4-77825CBE16D3}" destId="{5CEC0C71-CD8E-4502-910E-41A1751F431D}" srcOrd="0" destOrd="0" presId="urn:microsoft.com/office/officeart/2008/layout/LinedList"/>
    <dgm:cxn modelId="{120681AC-4037-4909-96F4-0D47291C7153}" type="presParOf" srcId="{5CEC0C71-CD8E-4502-910E-41A1751F431D}" destId="{8908AA67-A308-4CA4-909D-A6D438A7B228}" srcOrd="0" destOrd="0" presId="urn:microsoft.com/office/officeart/2008/layout/LinedList"/>
    <dgm:cxn modelId="{D19C0290-372C-4268-B894-A60C672184D9}" type="presParOf" srcId="{5CEC0C71-CD8E-4502-910E-41A1751F431D}" destId="{D49F9901-5FDB-4CEE-9BBA-CC910E9B7C5B}" srcOrd="1" destOrd="0" presId="urn:microsoft.com/office/officeart/2008/layout/LinedList"/>
    <dgm:cxn modelId="{718F49B5-ED05-43AB-94A9-FAD78DC7EEBD}" type="presParOf" srcId="{D49F9901-5FDB-4CEE-9BBA-CC910E9B7C5B}" destId="{77B69DC3-E355-4C3A-955F-AAADD425B622}" srcOrd="0" destOrd="0" presId="urn:microsoft.com/office/officeart/2008/layout/LinedList"/>
    <dgm:cxn modelId="{65616B11-113A-46CC-963B-69C2D151EB90}" type="presParOf" srcId="{D49F9901-5FDB-4CEE-9BBA-CC910E9B7C5B}" destId="{98015B12-D016-4FA7-BE72-B7E0ACFC11CB}" srcOrd="1" destOrd="0" presId="urn:microsoft.com/office/officeart/2008/layout/LinedList"/>
    <dgm:cxn modelId="{34DEFD27-F8A3-424D-AE85-6A3BBA7B9ABB}" type="presParOf" srcId="{98015B12-D016-4FA7-BE72-B7E0ACFC11CB}" destId="{64AF32D9-E178-4124-B14E-085E9A07D651}" srcOrd="0" destOrd="0" presId="urn:microsoft.com/office/officeart/2008/layout/LinedList"/>
    <dgm:cxn modelId="{7E601F70-1872-4E8A-802A-CA4B24937EA9}" type="presParOf" srcId="{98015B12-D016-4FA7-BE72-B7E0ACFC11CB}" destId="{AF1FD285-D365-4167-A12F-3E617B7A5C6A}" srcOrd="1" destOrd="0" presId="urn:microsoft.com/office/officeart/2008/layout/LinedList"/>
    <dgm:cxn modelId="{7FB9A0DD-F4E1-4CF6-A0E5-7C72C8AB3C92}" type="presParOf" srcId="{AF1FD285-D365-4167-A12F-3E617B7A5C6A}" destId="{E7D16D83-A588-4C2D-95E0-8401AE1E3F4A}" srcOrd="0" destOrd="0" presId="urn:microsoft.com/office/officeart/2008/layout/LinedList"/>
    <dgm:cxn modelId="{3D767293-D20C-42F1-9308-A4B91A3BE75B}" type="presParOf" srcId="{AF1FD285-D365-4167-A12F-3E617B7A5C6A}" destId="{FD357638-AAE1-49DC-8975-987837B530EF}" srcOrd="1" destOrd="0" presId="urn:microsoft.com/office/officeart/2008/layout/LinedList"/>
    <dgm:cxn modelId="{BEF3174B-DFCE-438A-BBDC-657AD9605463}" type="presParOf" srcId="{AF1FD285-D365-4167-A12F-3E617B7A5C6A}" destId="{BF139DBE-6E1A-4101-9610-073A6463759D}" srcOrd="2" destOrd="0" presId="urn:microsoft.com/office/officeart/2008/layout/LinedList"/>
    <dgm:cxn modelId="{9131F979-83AF-41C8-AE4D-F302F99C7CE5}" type="presParOf" srcId="{98015B12-D016-4FA7-BE72-B7E0ACFC11CB}" destId="{D8A9D435-5464-49AD-A75E-DDE75F4145BA}" srcOrd="2" destOrd="0" presId="urn:microsoft.com/office/officeart/2008/layout/LinedList"/>
    <dgm:cxn modelId="{DE51B72E-D8D9-4A4C-A747-7CBC356B9C82}" type="presParOf" srcId="{98015B12-D016-4FA7-BE72-B7E0ACFC11CB}" destId="{671AAEA5-DE4A-479A-8DDE-190A7F959DD5}" srcOrd="3" destOrd="0" presId="urn:microsoft.com/office/officeart/2008/layout/LinedList"/>
    <dgm:cxn modelId="{7039DFDC-E8B9-4B46-8705-792B59EE9E40}" type="presParOf" srcId="{98015B12-D016-4FA7-BE72-B7E0ACFC11CB}" destId="{05C3C16C-DF1F-40E2-A4A5-CC88C9E185DB}" srcOrd="4" destOrd="0" presId="urn:microsoft.com/office/officeart/2008/layout/LinedList"/>
    <dgm:cxn modelId="{2B7D7D5A-4AAF-4B06-A336-2F9EB939E605}" type="presParOf" srcId="{05C3C16C-DF1F-40E2-A4A5-CC88C9E185DB}" destId="{D32E76BE-460C-4874-99A1-ABD9BBFDBFAA}" srcOrd="0" destOrd="0" presId="urn:microsoft.com/office/officeart/2008/layout/LinedList"/>
    <dgm:cxn modelId="{DFF367A1-1F8A-43A0-8A7C-49D9FE92EB2A}" type="presParOf" srcId="{05C3C16C-DF1F-40E2-A4A5-CC88C9E185DB}" destId="{251BB509-EF18-4EEF-99A8-A0ABEF94DEB8}" srcOrd="1" destOrd="0" presId="urn:microsoft.com/office/officeart/2008/layout/LinedList"/>
    <dgm:cxn modelId="{4C1B3802-F5BE-4E74-BEEC-9151E5415143}" type="presParOf" srcId="{05C3C16C-DF1F-40E2-A4A5-CC88C9E185DB}" destId="{877FF8E3-9F05-46F5-BDBF-9D9A76A8FCAD}" srcOrd="2" destOrd="0" presId="urn:microsoft.com/office/officeart/2008/layout/LinedList"/>
    <dgm:cxn modelId="{7058CAC9-5A2C-4E64-8766-D89C1AFD22DF}" type="presParOf" srcId="{98015B12-D016-4FA7-BE72-B7E0ACFC11CB}" destId="{37D6573B-BB9F-4435-80B9-1B8DCEDF52AF}" srcOrd="5" destOrd="0" presId="urn:microsoft.com/office/officeart/2008/layout/LinedList"/>
    <dgm:cxn modelId="{FED29DE0-C3B0-481E-B9E7-11AE277F578A}" type="presParOf" srcId="{98015B12-D016-4FA7-BE72-B7E0ACFC11CB}" destId="{6B632C2A-1D89-43E3-B5A2-0741DCDDC132}" srcOrd="6" destOrd="0" presId="urn:microsoft.com/office/officeart/2008/layout/LinedList"/>
    <dgm:cxn modelId="{7E4A9F3A-183B-4183-9B6A-C1377E6CE2FA}" type="presParOf" srcId="{98015B12-D016-4FA7-BE72-B7E0ACFC11CB}" destId="{5517E738-D7DE-4AF7-933B-B1F5F45D1593}" srcOrd="7" destOrd="0" presId="urn:microsoft.com/office/officeart/2008/layout/LinedList"/>
    <dgm:cxn modelId="{063F8612-3889-46AB-92CE-D6E3F4E01033}" type="presParOf" srcId="{5517E738-D7DE-4AF7-933B-B1F5F45D1593}" destId="{85C92659-4E16-4BA4-BAE1-9C5EADFED6AD}" srcOrd="0" destOrd="0" presId="urn:microsoft.com/office/officeart/2008/layout/LinedList"/>
    <dgm:cxn modelId="{6ACBA121-93C2-4A9C-83FE-A9315A82E2B9}" type="presParOf" srcId="{5517E738-D7DE-4AF7-933B-B1F5F45D1593}" destId="{4D414826-3B87-46FE-A6EC-B254085E513E}" srcOrd="1" destOrd="0" presId="urn:microsoft.com/office/officeart/2008/layout/LinedList"/>
    <dgm:cxn modelId="{BD2CF75C-C511-421F-9F60-04E0DBF21E62}" type="presParOf" srcId="{5517E738-D7DE-4AF7-933B-B1F5F45D1593}" destId="{92FD0042-A195-4A6C-A4C7-7154FE4E913D}" srcOrd="2" destOrd="0" presId="urn:microsoft.com/office/officeart/2008/layout/LinedList"/>
    <dgm:cxn modelId="{220BB7C8-28D3-4B1E-88C7-5C337E38D372}" type="presParOf" srcId="{98015B12-D016-4FA7-BE72-B7E0ACFC11CB}" destId="{A893DDF4-623B-4355-A092-811C498C0627}" srcOrd="8" destOrd="0" presId="urn:microsoft.com/office/officeart/2008/layout/LinedList"/>
    <dgm:cxn modelId="{C23BAE8C-66A1-4660-8477-AD4DA7CDA4B1}" type="presParOf" srcId="{98015B12-D016-4FA7-BE72-B7E0ACFC11CB}" destId="{6FD8ECD6-462A-4D83-B711-6E8E52B71E9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9B0483-5B04-4EB0-BB18-3E21D83CD534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7F63E2-07F2-4CA5-A9F6-99CE377341FA}">
      <dgm:prSet phldrT="[文本]" custT="1"/>
      <dgm:spPr/>
      <dgm:t>
        <a:bodyPr/>
        <a:lstStyle/>
        <a:p>
          <a:r>
            <a:rPr lang="zh-CN" altLang="en-US" sz="2400" dirty="0" smtClean="0"/>
            <a:t>高了：佣金率一般</a:t>
          </a:r>
          <a:r>
            <a:rPr lang="en-US" altLang="zh-CN" sz="2400" dirty="0" smtClean="0"/>
            <a:t>10%</a:t>
          </a:r>
          <a:r>
            <a:rPr lang="zh-CN" altLang="en-US" sz="2400" dirty="0" smtClean="0"/>
            <a:t>左右</a:t>
          </a:r>
          <a:endParaRPr lang="zh-CN" altLang="en-US" sz="2400" dirty="0"/>
        </a:p>
      </dgm:t>
    </dgm:pt>
    <dgm:pt modelId="{DB52539B-B61A-43B6-8582-802A86B40E09}" type="parTrans" cxnId="{0E633F10-C933-4A2E-B28D-47B639B7D4EC}">
      <dgm:prSet/>
      <dgm:spPr/>
      <dgm:t>
        <a:bodyPr/>
        <a:lstStyle/>
        <a:p>
          <a:endParaRPr lang="zh-CN" altLang="en-US"/>
        </a:p>
      </dgm:t>
    </dgm:pt>
    <dgm:pt modelId="{B59DCE8E-96BD-443E-AEBF-4DC0A2850C15}" type="sibTrans" cxnId="{0E633F10-C933-4A2E-B28D-47B639B7D4EC}">
      <dgm:prSet/>
      <dgm:spPr/>
      <dgm:t>
        <a:bodyPr/>
        <a:lstStyle/>
        <a:p>
          <a:endParaRPr lang="zh-CN" altLang="en-US"/>
        </a:p>
      </dgm:t>
    </dgm:pt>
    <dgm:pt modelId="{8250B5DE-DF93-4A8A-B276-D8E637B6F085}">
      <dgm:prSet phldrT="[文本]" custT="1"/>
      <dgm:spPr/>
      <dgm:t>
        <a:bodyPr/>
        <a:lstStyle/>
        <a:p>
          <a:r>
            <a:rPr lang="zh-CN" altLang="en-US" sz="2400" dirty="0" smtClean="0"/>
            <a:t>低了：负利润</a:t>
          </a:r>
          <a:endParaRPr lang="zh-CN" altLang="en-US" sz="2400" dirty="0"/>
        </a:p>
      </dgm:t>
    </dgm:pt>
    <dgm:pt modelId="{52B83ACC-4158-40EE-9EFD-1CC3B404CC37}" type="parTrans" cxnId="{B29FC0CD-AECB-4EA0-943F-955A0C65A2BC}">
      <dgm:prSet/>
      <dgm:spPr/>
      <dgm:t>
        <a:bodyPr/>
        <a:lstStyle/>
        <a:p>
          <a:endParaRPr lang="zh-CN" altLang="en-US"/>
        </a:p>
      </dgm:t>
    </dgm:pt>
    <dgm:pt modelId="{26F1E993-DEB1-4753-906F-D4C5899DFD1E}" type="sibTrans" cxnId="{B29FC0CD-AECB-4EA0-943F-955A0C65A2BC}">
      <dgm:prSet/>
      <dgm:spPr/>
      <dgm:t>
        <a:bodyPr/>
        <a:lstStyle/>
        <a:p>
          <a:endParaRPr lang="zh-CN" altLang="en-US"/>
        </a:p>
      </dgm:t>
    </dgm:pt>
    <dgm:pt modelId="{ED700AEE-05AC-477C-A1D3-084CB3E04E14}" type="pres">
      <dgm:prSet presAssocID="{8C9B0483-5B04-4EB0-BB18-3E21D83CD53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0F21B9-9820-49A0-865A-AEB93C6FBFEC}" type="pres">
      <dgm:prSet presAssocID="{4B7F63E2-07F2-4CA5-A9F6-99CE377341FA}" presName="upArrow" presStyleLbl="node1" presStyleIdx="0" presStyleCnt="2" custScaleX="50983"/>
      <dgm:spPr/>
    </dgm:pt>
    <dgm:pt modelId="{36230074-7BDC-4585-943C-25C521F120A9}" type="pres">
      <dgm:prSet presAssocID="{4B7F63E2-07F2-4CA5-A9F6-99CE377341FA}" presName="upArrowText" presStyleLbl="revTx" presStyleIdx="0" presStyleCnt="2" custScaleX="135834" custLinFactNeighborX="8803" custLinFactNeighborY="-279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411336-2473-4DF9-B829-8CEC14180746}" type="pres">
      <dgm:prSet presAssocID="{8250B5DE-DF93-4A8A-B276-D8E637B6F085}" presName="downArrow" presStyleLbl="node1" presStyleIdx="1" presStyleCnt="2" custScaleX="48532"/>
      <dgm:spPr/>
    </dgm:pt>
    <dgm:pt modelId="{CEA80B9A-FB50-4D27-9E1A-B76A372BEFD7}" type="pres">
      <dgm:prSet presAssocID="{8250B5DE-DF93-4A8A-B276-D8E637B6F085}" presName="downArrowText" presStyleLbl="revTx" presStyleIdx="1" presStyleCnt="2" custLinFactNeighborX="-11785" custLinFactNeighborY="277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5829C5-2144-49BD-B3B9-AF5102E4330F}" type="presOf" srcId="{4B7F63E2-07F2-4CA5-A9F6-99CE377341FA}" destId="{36230074-7BDC-4585-943C-25C521F120A9}" srcOrd="0" destOrd="0" presId="urn:microsoft.com/office/officeart/2005/8/layout/arrow4"/>
    <dgm:cxn modelId="{0E633F10-C933-4A2E-B28D-47B639B7D4EC}" srcId="{8C9B0483-5B04-4EB0-BB18-3E21D83CD534}" destId="{4B7F63E2-07F2-4CA5-A9F6-99CE377341FA}" srcOrd="0" destOrd="0" parTransId="{DB52539B-B61A-43B6-8582-802A86B40E09}" sibTransId="{B59DCE8E-96BD-443E-AEBF-4DC0A2850C15}"/>
    <dgm:cxn modelId="{05357DA4-E76D-457D-80CD-FF4BC294BF22}" type="presOf" srcId="{8250B5DE-DF93-4A8A-B276-D8E637B6F085}" destId="{CEA80B9A-FB50-4D27-9E1A-B76A372BEFD7}" srcOrd="0" destOrd="0" presId="urn:microsoft.com/office/officeart/2005/8/layout/arrow4"/>
    <dgm:cxn modelId="{B29FC0CD-AECB-4EA0-943F-955A0C65A2BC}" srcId="{8C9B0483-5B04-4EB0-BB18-3E21D83CD534}" destId="{8250B5DE-DF93-4A8A-B276-D8E637B6F085}" srcOrd="1" destOrd="0" parTransId="{52B83ACC-4158-40EE-9EFD-1CC3B404CC37}" sibTransId="{26F1E993-DEB1-4753-906F-D4C5899DFD1E}"/>
    <dgm:cxn modelId="{DB1C4387-0BB2-4E79-975E-BB5DABBC2BE9}" type="presOf" srcId="{8C9B0483-5B04-4EB0-BB18-3E21D83CD534}" destId="{ED700AEE-05AC-477C-A1D3-084CB3E04E14}" srcOrd="0" destOrd="0" presId="urn:microsoft.com/office/officeart/2005/8/layout/arrow4"/>
    <dgm:cxn modelId="{7D884840-076B-484A-B471-BA6958F5D085}" type="presParOf" srcId="{ED700AEE-05AC-477C-A1D3-084CB3E04E14}" destId="{000F21B9-9820-49A0-865A-AEB93C6FBFEC}" srcOrd="0" destOrd="0" presId="urn:microsoft.com/office/officeart/2005/8/layout/arrow4"/>
    <dgm:cxn modelId="{D62DBC74-275C-48B8-AEFD-F86F3652015D}" type="presParOf" srcId="{ED700AEE-05AC-477C-A1D3-084CB3E04E14}" destId="{36230074-7BDC-4585-943C-25C521F120A9}" srcOrd="1" destOrd="0" presId="urn:microsoft.com/office/officeart/2005/8/layout/arrow4"/>
    <dgm:cxn modelId="{9129A827-9ABE-435E-AC43-EECF7DA09E7D}" type="presParOf" srcId="{ED700AEE-05AC-477C-A1D3-084CB3E04E14}" destId="{83411336-2473-4DF9-B829-8CEC14180746}" srcOrd="2" destOrd="0" presId="urn:microsoft.com/office/officeart/2005/8/layout/arrow4"/>
    <dgm:cxn modelId="{C96D34C2-2400-4477-A827-7286F5121580}" type="presParOf" srcId="{ED700AEE-05AC-477C-A1D3-084CB3E04E14}" destId="{CEA80B9A-FB50-4D27-9E1A-B76A372BEFD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435642F-D6E8-4FB5-8BDA-0610583D4DEF}" type="doc">
      <dgm:prSet loTypeId="urn:microsoft.com/office/officeart/2008/layout/SquareAccentList" loCatId="list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B2A0644-E6BD-47AC-BCA2-82566D756A98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0D2CE36C-EDD9-4E86-9634-405D33D97A71}" type="parTrans" cxnId="{E098FF3C-ED39-4E17-90AF-C394C3CA0461}">
      <dgm:prSet/>
      <dgm:spPr/>
      <dgm:t>
        <a:bodyPr/>
        <a:lstStyle/>
        <a:p>
          <a:endParaRPr lang="zh-CN" altLang="en-US"/>
        </a:p>
      </dgm:t>
    </dgm:pt>
    <dgm:pt modelId="{C470FF39-F81E-448A-A92A-D5D41A851FC1}" type="sibTrans" cxnId="{E098FF3C-ED39-4E17-90AF-C394C3CA0461}">
      <dgm:prSet/>
      <dgm:spPr/>
      <dgm:t>
        <a:bodyPr/>
        <a:lstStyle/>
        <a:p>
          <a:endParaRPr lang="zh-CN" altLang="en-US"/>
        </a:p>
      </dgm:t>
    </dgm:pt>
    <dgm:pt modelId="{C29DDCBF-BE07-4C6B-8AFD-EDD16FB4491A}">
      <dgm:prSet phldrT="[文本]"/>
      <dgm:spPr/>
      <dgm:t>
        <a:bodyPr/>
        <a:lstStyle/>
        <a:p>
          <a:r>
            <a:rPr lang="zh-CN" altLang="en-US" dirty="0" smtClean="0"/>
            <a:t>负佣</a:t>
          </a:r>
          <a:endParaRPr lang="zh-CN" altLang="en-US" dirty="0"/>
        </a:p>
      </dgm:t>
    </dgm:pt>
    <dgm:pt modelId="{5993960B-2C03-4FC0-9AAD-25A7FABB82F4}" type="parTrans" cxnId="{39CD0906-6CBC-48B7-AF1B-A475DAF100CD}">
      <dgm:prSet/>
      <dgm:spPr/>
      <dgm:t>
        <a:bodyPr/>
        <a:lstStyle/>
        <a:p>
          <a:endParaRPr lang="zh-CN" altLang="en-US"/>
        </a:p>
      </dgm:t>
    </dgm:pt>
    <dgm:pt modelId="{0619609C-0DCC-431A-8D93-F3C665CC7D3C}" type="sibTrans" cxnId="{39CD0906-6CBC-48B7-AF1B-A475DAF100CD}">
      <dgm:prSet/>
      <dgm:spPr/>
      <dgm:t>
        <a:bodyPr/>
        <a:lstStyle/>
        <a:p>
          <a:endParaRPr lang="zh-CN" altLang="en-US"/>
        </a:p>
      </dgm:t>
    </dgm:pt>
    <dgm:pt modelId="{9C4147C2-20D2-4B7D-B456-989A5CB572D1}">
      <dgm:prSet phldrT="[文本]"/>
      <dgm:spPr/>
      <dgm:t>
        <a:bodyPr/>
        <a:lstStyle/>
        <a:p>
          <a:r>
            <a:rPr lang="zh-CN" altLang="en-US" dirty="0" smtClean="0"/>
            <a:t>佣金率过高</a:t>
          </a:r>
          <a:endParaRPr lang="zh-CN" altLang="en-US" dirty="0"/>
        </a:p>
      </dgm:t>
    </dgm:pt>
    <dgm:pt modelId="{A4C0FC4A-BBC3-46D5-80F3-8A7C41FBA14F}" type="parTrans" cxnId="{48586904-EB13-45F6-8FAC-FA62A3FB5211}">
      <dgm:prSet/>
      <dgm:spPr/>
      <dgm:t>
        <a:bodyPr/>
        <a:lstStyle/>
        <a:p>
          <a:endParaRPr lang="zh-CN" altLang="en-US"/>
        </a:p>
      </dgm:t>
    </dgm:pt>
    <dgm:pt modelId="{B6756EE4-CB6E-4099-B5C9-6625FC05D8CB}" type="sibTrans" cxnId="{48586904-EB13-45F6-8FAC-FA62A3FB5211}">
      <dgm:prSet/>
      <dgm:spPr/>
      <dgm:t>
        <a:bodyPr/>
        <a:lstStyle/>
        <a:p>
          <a:endParaRPr lang="zh-CN" altLang="en-US"/>
        </a:p>
      </dgm:t>
    </dgm:pt>
    <dgm:pt modelId="{2352867D-C44E-4536-9CA7-36C0731F163B}">
      <dgm:prSet phldrT="[文本]"/>
      <dgm:spPr/>
      <dgm:t>
        <a:bodyPr/>
        <a:lstStyle/>
        <a:p>
          <a:r>
            <a:rPr lang="zh-CN" altLang="en-US" dirty="0" smtClean="0"/>
            <a:t>退商异常</a:t>
          </a:r>
          <a:endParaRPr lang="zh-CN" altLang="en-US" dirty="0"/>
        </a:p>
      </dgm:t>
    </dgm:pt>
    <dgm:pt modelId="{ABC4B151-89E7-4D1F-ABC6-8B0490366C70}" type="parTrans" cxnId="{47B0AA5E-FDC8-44E2-8B0A-A58D5ED99A27}">
      <dgm:prSet/>
      <dgm:spPr/>
      <dgm:t>
        <a:bodyPr/>
        <a:lstStyle/>
        <a:p>
          <a:endParaRPr lang="zh-CN" altLang="en-US"/>
        </a:p>
      </dgm:t>
    </dgm:pt>
    <dgm:pt modelId="{29E4CEF5-7DBA-403B-9949-686AD269EAEB}" type="sibTrans" cxnId="{47B0AA5E-FDC8-44E2-8B0A-A58D5ED99A27}">
      <dgm:prSet/>
      <dgm:spPr/>
      <dgm:t>
        <a:bodyPr/>
        <a:lstStyle/>
        <a:p>
          <a:endParaRPr lang="zh-CN" altLang="en-US"/>
        </a:p>
      </dgm:t>
    </dgm:pt>
    <dgm:pt modelId="{8AB846FE-34DE-420F-AD60-D9C01A50BBC3}">
      <dgm:prSet phldrT="[文本]" custT="1"/>
      <dgm:spPr/>
      <dgm:t>
        <a:bodyPr/>
        <a:lstStyle/>
        <a:p>
          <a:r>
            <a:rPr lang="en-US" altLang="zh-CN" sz="1600" dirty="0" smtClean="0"/>
            <a:t>commission &lt; - 10 </a:t>
          </a:r>
          <a:endParaRPr lang="zh-CN" altLang="en-US" sz="1600" dirty="0"/>
        </a:p>
      </dgm:t>
    </dgm:pt>
    <dgm:pt modelId="{A2961AA7-A508-4885-8E5D-3943884A812A}" type="parTrans" cxnId="{6E506AC5-6C7B-4C7B-98CA-0C1A27D689DA}">
      <dgm:prSet/>
      <dgm:spPr/>
      <dgm:t>
        <a:bodyPr/>
        <a:lstStyle/>
        <a:p>
          <a:endParaRPr lang="zh-CN" altLang="en-US"/>
        </a:p>
      </dgm:t>
    </dgm:pt>
    <dgm:pt modelId="{BE024700-FA48-425D-BC41-E85CD3E082AB}" type="sibTrans" cxnId="{6E506AC5-6C7B-4C7B-98CA-0C1A27D689DA}">
      <dgm:prSet/>
      <dgm:spPr/>
      <dgm:t>
        <a:bodyPr/>
        <a:lstStyle/>
        <a:p>
          <a:endParaRPr lang="zh-CN" altLang="en-US"/>
        </a:p>
      </dgm:t>
    </dgm:pt>
    <dgm:pt modelId="{FC122124-5C52-4B68-A152-9C463F9DA593}">
      <dgm:prSet phldrT="[文本]" custT="1"/>
      <dgm:spPr/>
      <dgm:t>
        <a:bodyPr/>
        <a:lstStyle/>
        <a:p>
          <a:r>
            <a:rPr lang="en-US" altLang="zh-CN" sz="1600" dirty="0" smtClean="0"/>
            <a:t>commission &gt; 0.2 * (</a:t>
          </a:r>
          <a:r>
            <a:rPr lang="en-US" altLang="zh-CN" sz="1600" dirty="0" err="1" smtClean="0"/>
            <a:t>ciireceivable</a:t>
          </a:r>
          <a:r>
            <a:rPr lang="en-US" altLang="zh-CN" sz="1600" dirty="0" smtClean="0"/>
            <a:t> - </a:t>
          </a:r>
          <a:r>
            <a:rPr lang="en-US" altLang="zh-CN" sz="1600" dirty="0" err="1" smtClean="0"/>
            <a:t>c_refund_rmb</a:t>
          </a:r>
          <a:r>
            <a:rPr lang="en-US" altLang="zh-CN" sz="1600" dirty="0" smtClean="0"/>
            <a:t>) </a:t>
          </a:r>
          <a:endParaRPr lang="zh-CN" altLang="en-US" sz="1600" dirty="0"/>
        </a:p>
      </dgm:t>
    </dgm:pt>
    <dgm:pt modelId="{3CD6737C-0135-488B-A120-C22DEB5B3C01}" type="parTrans" cxnId="{1D44F151-14F2-4243-A64B-D1B2A2A654F8}">
      <dgm:prSet/>
      <dgm:spPr/>
      <dgm:t>
        <a:bodyPr/>
        <a:lstStyle/>
        <a:p>
          <a:endParaRPr lang="zh-CN" altLang="en-US"/>
        </a:p>
      </dgm:t>
    </dgm:pt>
    <dgm:pt modelId="{70016796-B6AC-48BC-B686-10DD0DC3457B}" type="sibTrans" cxnId="{1D44F151-14F2-4243-A64B-D1B2A2A654F8}">
      <dgm:prSet/>
      <dgm:spPr/>
      <dgm:t>
        <a:bodyPr/>
        <a:lstStyle/>
        <a:p>
          <a:endParaRPr lang="zh-CN" altLang="en-US"/>
        </a:p>
      </dgm:t>
    </dgm:pt>
    <dgm:pt modelId="{56401C0A-2D88-472F-9119-6D5C013D749D}">
      <dgm:prSet phldrT="[文本]"/>
      <dgm:spPr/>
      <dgm:t>
        <a:bodyPr/>
        <a:lstStyle/>
        <a:p>
          <a:r>
            <a:rPr lang="zh-CN" altLang="en-US" dirty="0" smtClean="0"/>
            <a:t>退客异常</a:t>
          </a:r>
          <a:endParaRPr lang="zh-CN" altLang="en-US" dirty="0"/>
        </a:p>
      </dgm:t>
    </dgm:pt>
    <dgm:pt modelId="{7068BFFD-F5C7-47D7-952C-A792978E0425}" type="parTrans" cxnId="{98744DC3-47B8-4CB1-8010-4C440DE58A66}">
      <dgm:prSet/>
      <dgm:spPr/>
      <dgm:t>
        <a:bodyPr/>
        <a:lstStyle/>
        <a:p>
          <a:endParaRPr lang="zh-CN" altLang="en-US"/>
        </a:p>
      </dgm:t>
    </dgm:pt>
    <dgm:pt modelId="{C122D150-FB7C-4E92-82FA-60CBE9EA528F}" type="sibTrans" cxnId="{98744DC3-47B8-4CB1-8010-4C440DE58A66}">
      <dgm:prSet/>
      <dgm:spPr/>
      <dgm:t>
        <a:bodyPr/>
        <a:lstStyle/>
        <a:p>
          <a:endParaRPr lang="zh-CN" altLang="en-US"/>
        </a:p>
      </dgm:t>
    </dgm:pt>
    <dgm:pt modelId="{FF4E200C-71A4-4DD6-9F88-D55601D579EC}">
      <dgm:prSet phldrT="[文本]"/>
      <dgm:spPr/>
      <dgm:t>
        <a:bodyPr/>
        <a:lstStyle/>
        <a:p>
          <a:r>
            <a:rPr lang="zh-CN" altLang="en-US" dirty="0" smtClean="0"/>
            <a:t>结算价异常</a:t>
          </a:r>
          <a:endParaRPr lang="zh-CN" altLang="en-US" dirty="0"/>
        </a:p>
      </dgm:t>
    </dgm:pt>
    <dgm:pt modelId="{68BF0E8E-6BAC-462A-842C-39746FC0B475}" type="parTrans" cxnId="{CF5E2782-9E7E-4677-AF35-E9ECE4E9F2BB}">
      <dgm:prSet/>
      <dgm:spPr/>
      <dgm:t>
        <a:bodyPr/>
        <a:lstStyle/>
        <a:p>
          <a:endParaRPr lang="zh-CN" altLang="en-US"/>
        </a:p>
      </dgm:t>
    </dgm:pt>
    <dgm:pt modelId="{2543A5BE-AFF6-47E2-819F-66D55973DD55}" type="sibTrans" cxnId="{CF5E2782-9E7E-4677-AF35-E9ECE4E9F2BB}">
      <dgm:prSet/>
      <dgm:spPr/>
      <dgm:t>
        <a:bodyPr/>
        <a:lstStyle/>
        <a:p>
          <a:endParaRPr lang="zh-CN" altLang="en-US"/>
        </a:p>
      </dgm:t>
    </dgm:pt>
    <dgm:pt modelId="{D09682D4-27F8-40D6-8B4B-EC73BE56B024}">
      <dgm:prSet phldrT="[文本]" custT="1"/>
      <dgm:spPr/>
      <dgm:t>
        <a:bodyPr/>
        <a:lstStyle/>
        <a:p>
          <a:r>
            <a:rPr lang="en-US" altLang="zh-CN" sz="1600" dirty="0" err="1" smtClean="0"/>
            <a:t>h_refund_rmb</a:t>
          </a:r>
          <a:r>
            <a:rPr lang="en-US" altLang="zh-CN" sz="1600" dirty="0" smtClean="0"/>
            <a:t> &gt; 0  or ( </a:t>
          </a:r>
          <a:r>
            <a:rPr lang="en-US" altLang="zh-CN" sz="1600" dirty="0" err="1" smtClean="0"/>
            <a:t>c_refund_rmb</a:t>
          </a:r>
          <a:r>
            <a:rPr lang="en-US" altLang="zh-CN" sz="1600" dirty="0" smtClean="0"/>
            <a:t> &gt; 0   and </a:t>
          </a:r>
          <a:r>
            <a:rPr lang="en-US" altLang="zh-CN" sz="1600" dirty="0" err="1" smtClean="0"/>
            <a:t>h_refund_rmb</a:t>
          </a:r>
          <a:r>
            <a:rPr lang="en-US" altLang="zh-CN" sz="1600" dirty="0" smtClean="0"/>
            <a:t> = 0)</a:t>
          </a:r>
          <a:endParaRPr lang="zh-CN" altLang="en-US" sz="1600" dirty="0"/>
        </a:p>
      </dgm:t>
    </dgm:pt>
    <dgm:pt modelId="{396BA1EF-EAAC-4762-8D70-9771C5E21347}" type="parTrans" cxnId="{8EBC8CE9-55A9-4E01-A280-B86F13EEAB37}">
      <dgm:prSet/>
      <dgm:spPr/>
      <dgm:t>
        <a:bodyPr/>
        <a:lstStyle/>
        <a:p>
          <a:endParaRPr lang="zh-CN" altLang="en-US"/>
        </a:p>
      </dgm:t>
    </dgm:pt>
    <dgm:pt modelId="{32A4B985-60A9-476F-84E6-2428C7EE6158}" type="sibTrans" cxnId="{8EBC8CE9-55A9-4E01-A280-B86F13EEAB37}">
      <dgm:prSet/>
      <dgm:spPr/>
      <dgm:t>
        <a:bodyPr/>
        <a:lstStyle/>
        <a:p>
          <a:endParaRPr lang="zh-CN" altLang="en-US"/>
        </a:p>
      </dgm:t>
    </dgm:pt>
    <dgm:pt modelId="{ACA1E60A-A0A4-4A5C-B41B-B723E5C611A4}">
      <dgm:prSet phldrT="[文本]"/>
      <dgm:spPr/>
      <dgm:t>
        <a:bodyPr/>
        <a:lstStyle/>
        <a:p>
          <a:r>
            <a:rPr lang="en-US" altLang="zh-CN" dirty="0" smtClean="0"/>
            <a:t>abs(</a:t>
          </a:r>
          <a:r>
            <a:rPr lang="en-US" altLang="zh-CN" dirty="0" err="1" smtClean="0"/>
            <a:t>c_refund_rmb</a:t>
          </a:r>
          <a:r>
            <a:rPr lang="en-US" altLang="zh-CN" dirty="0" smtClean="0"/>
            <a:t>) &lt; abs(</a:t>
          </a:r>
          <a:r>
            <a:rPr lang="en-US" altLang="zh-CN" dirty="0" err="1" smtClean="0"/>
            <a:t>h_refund_rmb</a:t>
          </a:r>
          <a:r>
            <a:rPr lang="en-US" altLang="zh-CN" dirty="0" smtClean="0"/>
            <a:t>) and abs(commission)&gt; 10</a:t>
          </a:r>
          <a:endParaRPr lang="zh-CN" altLang="en-US" dirty="0"/>
        </a:p>
      </dgm:t>
    </dgm:pt>
    <dgm:pt modelId="{27ED595F-9649-4C82-91A5-371A1FD8ECF8}" type="parTrans" cxnId="{A578BB70-D6D0-4C7F-9112-7BBA3F6DF645}">
      <dgm:prSet/>
      <dgm:spPr/>
      <dgm:t>
        <a:bodyPr/>
        <a:lstStyle/>
        <a:p>
          <a:endParaRPr lang="zh-CN" altLang="en-US"/>
        </a:p>
      </dgm:t>
    </dgm:pt>
    <dgm:pt modelId="{870BB275-D7BA-41BD-895D-00FE9283D275}" type="sibTrans" cxnId="{A578BB70-D6D0-4C7F-9112-7BBA3F6DF645}">
      <dgm:prSet/>
      <dgm:spPr/>
      <dgm:t>
        <a:bodyPr/>
        <a:lstStyle/>
        <a:p>
          <a:endParaRPr lang="zh-CN" altLang="en-US"/>
        </a:p>
      </dgm:t>
    </dgm:pt>
    <dgm:pt modelId="{F62062B5-E3F7-401B-9D95-B320A7688F72}">
      <dgm:prSet phldrT="[文本]" custT="1"/>
      <dgm:spPr/>
      <dgm:t>
        <a:bodyPr/>
        <a:lstStyle/>
        <a:p>
          <a:r>
            <a:rPr lang="en-US" altLang="zh-CN" sz="1600" dirty="0" smtClean="0"/>
            <a:t>abs(cost - </a:t>
          </a:r>
          <a:r>
            <a:rPr lang="en-US" altLang="zh-CN" sz="1600" dirty="0" err="1" smtClean="0"/>
            <a:t>ciipayable</a:t>
          </a:r>
          <a:r>
            <a:rPr lang="en-US" altLang="zh-CN" sz="1600" dirty="0" smtClean="0"/>
            <a:t> - </a:t>
          </a:r>
          <a:r>
            <a:rPr lang="en-US" altLang="zh-CN" sz="1600" dirty="0" err="1" smtClean="0"/>
            <a:t>h_refund_rmb</a:t>
          </a:r>
          <a:r>
            <a:rPr lang="en-US" altLang="zh-CN" sz="1600" dirty="0" smtClean="0"/>
            <a:t>) &gt;2 or cost &lt; 0</a:t>
          </a:r>
          <a:endParaRPr lang="zh-CN" altLang="en-US" sz="1600" dirty="0"/>
        </a:p>
      </dgm:t>
    </dgm:pt>
    <dgm:pt modelId="{9323D491-45BF-41BF-9727-056CC8E8266F}" type="parTrans" cxnId="{128C8FF1-3ACA-42DB-9B95-8A3B1CF4D4F3}">
      <dgm:prSet/>
      <dgm:spPr/>
      <dgm:t>
        <a:bodyPr/>
        <a:lstStyle/>
        <a:p>
          <a:endParaRPr lang="zh-CN" altLang="en-US"/>
        </a:p>
      </dgm:t>
    </dgm:pt>
    <dgm:pt modelId="{230FE125-16B4-44F5-87CA-6490691BCB41}" type="sibTrans" cxnId="{128C8FF1-3ACA-42DB-9B95-8A3B1CF4D4F3}">
      <dgm:prSet/>
      <dgm:spPr/>
      <dgm:t>
        <a:bodyPr/>
        <a:lstStyle/>
        <a:p>
          <a:endParaRPr lang="zh-CN" altLang="en-US"/>
        </a:p>
      </dgm:t>
    </dgm:pt>
    <dgm:pt modelId="{5E5564DE-874C-41CB-AFDE-DA04FF94352C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753254FA-FDF3-425B-B60C-E6389F55BB61}" type="sibTrans" cxnId="{598848DA-0A27-47CC-90EB-72BB0B97E3F1}">
      <dgm:prSet/>
      <dgm:spPr/>
      <dgm:t>
        <a:bodyPr/>
        <a:lstStyle/>
        <a:p>
          <a:endParaRPr lang="zh-CN" altLang="en-US"/>
        </a:p>
      </dgm:t>
    </dgm:pt>
    <dgm:pt modelId="{6D0C95E4-617D-4EC0-B344-9C0ADE69671E}" type="parTrans" cxnId="{598848DA-0A27-47CC-90EB-72BB0B97E3F1}">
      <dgm:prSet/>
      <dgm:spPr/>
      <dgm:t>
        <a:bodyPr/>
        <a:lstStyle/>
        <a:p>
          <a:endParaRPr lang="zh-CN" altLang="en-US"/>
        </a:p>
      </dgm:t>
    </dgm:pt>
    <dgm:pt modelId="{A478D318-F8C2-4623-A870-C19FC58DDCEF}" type="pres">
      <dgm:prSet presAssocID="{7435642F-D6E8-4FB5-8BDA-0610583D4DEF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7389915-0FF8-4304-9085-0F5EE6A2668F}" type="pres">
      <dgm:prSet presAssocID="{8B2A0644-E6BD-47AC-BCA2-82566D756A98}" presName="root" presStyleCnt="0">
        <dgm:presLayoutVars>
          <dgm:chMax/>
          <dgm:chPref/>
        </dgm:presLayoutVars>
      </dgm:prSet>
      <dgm:spPr/>
    </dgm:pt>
    <dgm:pt modelId="{9C33C905-C6DC-4CDA-8B95-B29D64372299}" type="pres">
      <dgm:prSet presAssocID="{8B2A0644-E6BD-47AC-BCA2-82566D756A98}" presName="rootComposite" presStyleCnt="0">
        <dgm:presLayoutVars/>
      </dgm:prSet>
      <dgm:spPr/>
    </dgm:pt>
    <dgm:pt modelId="{5E1AA833-81A9-4A93-8C21-CF09DF80DC4A}" type="pres">
      <dgm:prSet presAssocID="{8B2A0644-E6BD-47AC-BCA2-82566D756A98}" presName="ParentAccent" presStyleLbl="alignNode1" presStyleIdx="0" presStyleCnt="2"/>
      <dgm:spPr/>
    </dgm:pt>
    <dgm:pt modelId="{E1F3FE0A-ED5D-43D8-ADAA-D2598D220942}" type="pres">
      <dgm:prSet presAssocID="{8B2A0644-E6BD-47AC-BCA2-82566D756A98}" presName="ParentSmallAccent" presStyleLbl="fgAcc1" presStyleIdx="0" presStyleCnt="2"/>
      <dgm:spPr/>
    </dgm:pt>
    <dgm:pt modelId="{4D3C5461-313A-4198-8928-141FD7589F49}" type="pres">
      <dgm:prSet presAssocID="{8B2A0644-E6BD-47AC-BCA2-82566D756A98}" presName="Parent" presStyleLbl="revTx" presStyleIdx="0" presStyleCnt="1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25B01B-15F3-4369-A025-7B08B7D6EA72}" type="pres">
      <dgm:prSet presAssocID="{8B2A0644-E6BD-47AC-BCA2-82566D756A98}" presName="childShape" presStyleCnt="0">
        <dgm:presLayoutVars>
          <dgm:chMax val="0"/>
          <dgm:chPref val="0"/>
        </dgm:presLayoutVars>
      </dgm:prSet>
      <dgm:spPr/>
    </dgm:pt>
    <dgm:pt modelId="{90193F90-4532-4359-A9B7-F26A9263EAEB}" type="pres">
      <dgm:prSet presAssocID="{C29DDCBF-BE07-4C6B-8AFD-EDD16FB4491A}" presName="childComposite" presStyleCnt="0">
        <dgm:presLayoutVars>
          <dgm:chMax val="0"/>
          <dgm:chPref val="0"/>
        </dgm:presLayoutVars>
      </dgm:prSet>
      <dgm:spPr/>
    </dgm:pt>
    <dgm:pt modelId="{ED951514-4287-4343-88DD-1BBF55CA288F}" type="pres">
      <dgm:prSet presAssocID="{C29DDCBF-BE07-4C6B-8AFD-EDD16FB4491A}" presName="ChildAccent" presStyleLbl="solidFgAcc1" presStyleIdx="0" presStyleCnt="10"/>
      <dgm:spPr/>
    </dgm:pt>
    <dgm:pt modelId="{47DD2229-463E-47CD-8DD0-16893B07C5B7}" type="pres">
      <dgm:prSet presAssocID="{C29DDCBF-BE07-4C6B-8AFD-EDD16FB4491A}" presName="Child" presStyleLbl="revTx" presStyleIdx="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E4D2EF-37B8-45E2-9A84-E9965E844325}" type="pres">
      <dgm:prSet presAssocID="{9C4147C2-20D2-4B7D-B456-989A5CB572D1}" presName="childComposite" presStyleCnt="0">
        <dgm:presLayoutVars>
          <dgm:chMax val="0"/>
          <dgm:chPref val="0"/>
        </dgm:presLayoutVars>
      </dgm:prSet>
      <dgm:spPr/>
    </dgm:pt>
    <dgm:pt modelId="{85C9185F-D0E1-4D0C-91B4-E3316CDD8147}" type="pres">
      <dgm:prSet presAssocID="{9C4147C2-20D2-4B7D-B456-989A5CB572D1}" presName="ChildAccent" presStyleLbl="solidFgAcc1" presStyleIdx="1" presStyleCnt="10"/>
      <dgm:spPr/>
    </dgm:pt>
    <dgm:pt modelId="{83403F84-981D-474D-BD89-7FE8057B185D}" type="pres">
      <dgm:prSet presAssocID="{9C4147C2-20D2-4B7D-B456-989A5CB572D1}" presName="Child" presStyleLbl="revTx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3CA7E7-C58C-411D-8153-A59933FE90A8}" type="pres">
      <dgm:prSet presAssocID="{2352867D-C44E-4536-9CA7-36C0731F163B}" presName="childComposite" presStyleCnt="0">
        <dgm:presLayoutVars>
          <dgm:chMax val="0"/>
          <dgm:chPref val="0"/>
        </dgm:presLayoutVars>
      </dgm:prSet>
      <dgm:spPr/>
    </dgm:pt>
    <dgm:pt modelId="{3BBEF7B0-3D5F-4AC8-B646-6BE4E680F52E}" type="pres">
      <dgm:prSet presAssocID="{2352867D-C44E-4536-9CA7-36C0731F163B}" presName="ChildAccent" presStyleLbl="solidFgAcc1" presStyleIdx="2" presStyleCnt="10"/>
      <dgm:spPr/>
    </dgm:pt>
    <dgm:pt modelId="{2B690DBE-ABC8-4E4C-827B-87F5E7956839}" type="pres">
      <dgm:prSet presAssocID="{2352867D-C44E-4536-9CA7-36C0731F163B}" presName="Child" presStyleLbl="revTx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CD60FF-0283-46BC-B3A6-115A30594A81}" type="pres">
      <dgm:prSet presAssocID="{56401C0A-2D88-472F-9119-6D5C013D749D}" presName="childComposite" presStyleCnt="0">
        <dgm:presLayoutVars>
          <dgm:chMax val="0"/>
          <dgm:chPref val="0"/>
        </dgm:presLayoutVars>
      </dgm:prSet>
      <dgm:spPr/>
    </dgm:pt>
    <dgm:pt modelId="{A718D809-8FC8-4888-900B-851E80BEC634}" type="pres">
      <dgm:prSet presAssocID="{56401C0A-2D88-472F-9119-6D5C013D749D}" presName="ChildAccent" presStyleLbl="solidFgAcc1" presStyleIdx="3" presStyleCnt="10"/>
      <dgm:spPr/>
    </dgm:pt>
    <dgm:pt modelId="{9613BDA4-00D3-46D7-ABBC-135D69401115}" type="pres">
      <dgm:prSet presAssocID="{56401C0A-2D88-472F-9119-6D5C013D749D}" presName="Child" presStyleLbl="revTx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00AB6A-F231-4660-928E-FAE1CC937467}" type="pres">
      <dgm:prSet presAssocID="{FF4E200C-71A4-4DD6-9F88-D55601D579EC}" presName="childComposite" presStyleCnt="0">
        <dgm:presLayoutVars>
          <dgm:chMax val="0"/>
          <dgm:chPref val="0"/>
        </dgm:presLayoutVars>
      </dgm:prSet>
      <dgm:spPr/>
    </dgm:pt>
    <dgm:pt modelId="{298B9F81-981A-4024-B79D-8B377F72CAC4}" type="pres">
      <dgm:prSet presAssocID="{FF4E200C-71A4-4DD6-9F88-D55601D579EC}" presName="ChildAccent" presStyleLbl="solidFgAcc1" presStyleIdx="4" presStyleCnt="10"/>
      <dgm:spPr/>
    </dgm:pt>
    <dgm:pt modelId="{BF80C9A1-02A9-4FD2-BFD7-9455EDA9216B}" type="pres">
      <dgm:prSet presAssocID="{FF4E200C-71A4-4DD6-9F88-D55601D579EC}" presName="Child" presStyleLbl="revTx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2EA119-0A81-41A1-A3AF-370951D209F4}" type="pres">
      <dgm:prSet presAssocID="{5E5564DE-874C-41CB-AFDE-DA04FF94352C}" presName="root" presStyleCnt="0">
        <dgm:presLayoutVars>
          <dgm:chMax/>
          <dgm:chPref/>
        </dgm:presLayoutVars>
      </dgm:prSet>
      <dgm:spPr/>
    </dgm:pt>
    <dgm:pt modelId="{413A2C26-0854-459E-9A4C-E6E1773EA5F1}" type="pres">
      <dgm:prSet presAssocID="{5E5564DE-874C-41CB-AFDE-DA04FF94352C}" presName="rootComposite" presStyleCnt="0">
        <dgm:presLayoutVars/>
      </dgm:prSet>
      <dgm:spPr/>
    </dgm:pt>
    <dgm:pt modelId="{7BB5C1B7-A8C3-4BA6-BCD0-02BDF87D8D8D}" type="pres">
      <dgm:prSet presAssocID="{5E5564DE-874C-41CB-AFDE-DA04FF94352C}" presName="ParentAccent" presStyleLbl="alignNode1" presStyleIdx="1" presStyleCnt="2"/>
      <dgm:spPr/>
    </dgm:pt>
    <dgm:pt modelId="{D75CB467-11F0-4E51-8315-7D45417466AD}" type="pres">
      <dgm:prSet presAssocID="{5E5564DE-874C-41CB-AFDE-DA04FF94352C}" presName="ParentSmallAccent" presStyleLbl="fgAcc1" presStyleIdx="1" presStyleCnt="2"/>
      <dgm:spPr/>
    </dgm:pt>
    <dgm:pt modelId="{9658369D-5C5A-42B7-AC65-2434251563B6}" type="pres">
      <dgm:prSet presAssocID="{5E5564DE-874C-41CB-AFDE-DA04FF94352C}" presName="Parent" presStyleLbl="revTx" presStyleIdx="6" presStyleCnt="12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A2B497-3337-44CF-81DD-9134539366F7}" type="pres">
      <dgm:prSet presAssocID="{5E5564DE-874C-41CB-AFDE-DA04FF94352C}" presName="childShape" presStyleCnt="0">
        <dgm:presLayoutVars>
          <dgm:chMax val="0"/>
          <dgm:chPref val="0"/>
        </dgm:presLayoutVars>
      </dgm:prSet>
      <dgm:spPr/>
    </dgm:pt>
    <dgm:pt modelId="{A760348F-CC0F-4D9E-968F-9EAFFC2D4818}" type="pres">
      <dgm:prSet presAssocID="{8AB846FE-34DE-420F-AD60-D9C01A50BBC3}" presName="childComposite" presStyleCnt="0">
        <dgm:presLayoutVars>
          <dgm:chMax val="0"/>
          <dgm:chPref val="0"/>
        </dgm:presLayoutVars>
      </dgm:prSet>
      <dgm:spPr/>
    </dgm:pt>
    <dgm:pt modelId="{E5F9FEA7-BFA3-40AB-AECD-9E553D4E1F64}" type="pres">
      <dgm:prSet presAssocID="{8AB846FE-34DE-420F-AD60-D9C01A50BBC3}" presName="ChildAccent" presStyleLbl="solidFgAcc1" presStyleIdx="5" presStyleCnt="10"/>
      <dgm:spPr/>
    </dgm:pt>
    <dgm:pt modelId="{8EE98383-C732-4612-985C-71F1019E12D3}" type="pres">
      <dgm:prSet presAssocID="{8AB846FE-34DE-420F-AD60-D9C01A50BBC3}" presName="Child" presStyleLbl="revTx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A186A-284B-49D2-B3B8-C228438156E1}" type="pres">
      <dgm:prSet presAssocID="{FC122124-5C52-4B68-A152-9C463F9DA593}" presName="childComposite" presStyleCnt="0">
        <dgm:presLayoutVars>
          <dgm:chMax val="0"/>
          <dgm:chPref val="0"/>
        </dgm:presLayoutVars>
      </dgm:prSet>
      <dgm:spPr/>
    </dgm:pt>
    <dgm:pt modelId="{4205C915-D12F-495F-AF7D-C37E8A3CE2C9}" type="pres">
      <dgm:prSet presAssocID="{FC122124-5C52-4B68-A152-9C463F9DA593}" presName="ChildAccent" presStyleLbl="solidFgAcc1" presStyleIdx="6" presStyleCnt="10"/>
      <dgm:spPr/>
    </dgm:pt>
    <dgm:pt modelId="{6977E0D6-FCD8-4217-9980-47AC65ABAAB2}" type="pres">
      <dgm:prSet presAssocID="{FC122124-5C52-4B68-A152-9C463F9DA593}" presName="Child" presStyleLbl="revTx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72375-9928-42B8-99DB-219958D28D91}" type="pres">
      <dgm:prSet presAssocID="{D09682D4-27F8-40D6-8B4B-EC73BE56B024}" presName="childComposite" presStyleCnt="0">
        <dgm:presLayoutVars>
          <dgm:chMax val="0"/>
          <dgm:chPref val="0"/>
        </dgm:presLayoutVars>
      </dgm:prSet>
      <dgm:spPr/>
    </dgm:pt>
    <dgm:pt modelId="{F610B192-EB3D-4E45-8D67-CBE4F3ADBA3C}" type="pres">
      <dgm:prSet presAssocID="{D09682D4-27F8-40D6-8B4B-EC73BE56B024}" presName="ChildAccent" presStyleLbl="solidFgAcc1" presStyleIdx="7" presStyleCnt="10"/>
      <dgm:spPr/>
    </dgm:pt>
    <dgm:pt modelId="{094F942E-A13A-4085-A426-0928113839B1}" type="pres">
      <dgm:prSet presAssocID="{D09682D4-27F8-40D6-8B4B-EC73BE56B024}" presName="Child" presStyleLbl="revTx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B825F7-FE69-46AE-8E56-60145C296C40}" type="pres">
      <dgm:prSet presAssocID="{ACA1E60A-A0A4-4A5C-B41B-B723E5C611A4}" presName="childComposite" presStyleCnt="0">
        <dgm:presLayoutVars>
          <dgm:chMax val="0"/>
          <dgm:chPref val="0"/>
        </dgm:presLayoutVars>
      </dgm:prSet>
      <dgm:spPr/>
    </dgm:pt>
    <dgm:pt modelId="{22883A67-51D4-4C35-BBB9-A4F1FFCF08DD}" type="pres">
      <dgm:prSet presAssocID="{ACA1E60A-A0A4-4A5C-B41B-B723E5C611A4}" presName="ChildAccent" presStyleLbl="solidFgAcc1" presStyleIdx="8" presStyleCnt="10"/>
      <dgm:spPr/>
    </dgm:pt>
    <dgm:pt modelId="{2EC9E296-4E0B-4C7B-867D-63DDF9EC4A64}" type="pres">
      <dgm:prSet presAssocID="{ACA1E60A-A0A4-4A5C-B41B-B723E5C611A4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74807-6F7A-4D57-B0D5-87DCA43AD926}" type="pres">
      <dgm:prSet presAssocID="{F62062B5-E3F7-401B-9D95-B320A7688F72}" presName="childComposite" presStyleCnt="0">
        <dgm:presLayoutVars>
          <dgm:chMax val="0"/>
          <dgm:chPref val="0"/>
        </dgm:presLayoutVars>
      </dgm:prSet>
      <dgm:spPr/>
    </dgm:pt>
    <dgm:pt modelId="{41287398-7DEC-40A8-8DF9-A99912950093}" type="pres">
      <dgm:prSet presAssocID="{F62062B5-E3F7-401B-9D95-B320A7688F72}" presName="ChildAccent" presStyleLbl="solidFgAcc1" presStyleIdx="9" presStyleCnt="10"/>
      <dgm:spPr/>
    </dgm:pt>
    <dgm:pt modelId="{C15CBE73-3DE4-4635-AA4D-FBDB529635EF}" type="pres">
      <dgm:prSet presAssocID="{F62062B5-E3F7-401B-9D95-B320A7688F72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B2BDE4-CAE2-4BAB-B861-01D7A6D860FE}" type="presOf" srcId="{8B2A0644-E6BD-47AC-BCA2-82566D756A98}" destId="{4D3C5461-313A-4198-8928-141FD7589F49}" srcOrd="0" destOrd="0" presId="urn:microsoft.com/office/officeart/2008/layout/SquareAccentList"/>
    <dgm:cxn modelId="{6CEB1A8A-A458-4250-93B0-4D7614E97C22}" type="presOf" srcId="{F62062B5-E3F7-401B-9D95-B320A7688F72}" destId="{C15CBE73-3DE4-4635-AA4D-FBDB529635EF}" srcOrd="0" destOrd="0" presId="urn:microsoft.com/office/officeart/2008/layout/SquareAccentList"/>
    <dgm:cxn modelId="{ED95EAA5-6273-4177-8BDE-E088FAD595E1}" type="presOf" srcId="{9C4147C2-20D2-4B7D-B456-989A5CB572D1}" destId="{83403F84-981D-474D-BD89-7FE8057B185D}" srcOrd="0" destOrd="0" presId="urn:microsoft.com/office/officeart/2008/layout/SquareAccentList"/>
    <dgm:cxn modelId="{8B700FC2-CFE3-497E-8894-E373985C372E}" type="presOf" srcId="{2352867D-C44E-4536-9CA7-36C0731F163B}" destId="{2B690DBE-ABC8-4E4C-827B-87F5E7956839}" srcOrd="0" destOrd="0" presId="urn:microsoft.com/office/officeart/2008/layout/SquareAccentList"/>
    <dgm:cxn modelId="{BC0A344D-4EC1-4D2A-AEDB-05F20255A7A9}" type="presOf" srcId="{ACA1E60A-A0A4-4A5C-B41B-B723E5C611A4}" destId="{2EC9E296-4E0B-4C7B-867D-63DDF9EC4A64}" srcOrd="0" destOrd="0" presId="urn:microsoft.com/office/officeart/2008/layout/SquareAccentList"/>
    <dgm:cxn modelId="{CF5E2782-9E7E-4677-AF35-E9ECE4E9F2BB}" srcId="{8B2A0644-E6BD-47AC-BCA2-82566D756A98}" destId="{FF4E200C-71A4-4DD6-9F88-D55601D579EC}" srcOrd="4" destOrd="0" parTransId="{68BF0E8E-6BAC-462A-842C-39746FC0B475}" sibTransId="{2543A5BE-AFF6-47E2-819F-66D55973DD55}"/>
    <dgm:cxn modelId="{1D44F151-14F2-4243-A64B-D1B2A2A654F8}" srcId="{5E5564DE-874C-41CB-AFDE-DA04FF94352C}" destId="{FC122124-5C52-4B68-A152-9C463F9DA593}" srcOrd="1" destOrd="0" parTransId="{3CD6737C-0135-488B-A120-C22DEB5B3C01}" sibTransId="{70016796-B6AC-48BC-B686-10DD0DC3457B}"/>
    <dgm:cxn modelId="{47B0AA5E-FDC8-44E2-8B0A-A58D5ED99A27}" srcId="{8B2A0644-E6BD-47AC-BCA2-82566D756A98}" destId="{2352867D-C44E-4536-9CA7-36C0731F163B}" srcOrd="2" destOrd="0" parTransId="{ABC4B151-89E7-4D1F-ABC6-8B0490366C70}" sibTransId="{29E4CEF5-7DBA-403B-9949-686AD269EAEB}"/>
    <dgm:cxn modelId="{7EA8727D-06D1-485A-A72C-C8C655889227}" type="presOf" srcId="{5E5564DE-874C-41CB-AFDE-DA04FF94352C}" destId="{9658369D-5C5A-42B7-AC65-2434251563B6}" srcOrd="0" destOrd="0" presId="urn:microsoft.com/office/officeart/2008/layout/SquareAccentList"/>
    <dgm:cxn modelId="{A1E24CAE-E503-46B0-B0C1-D5E707627EB4}" type="presOf" srcId="{FC122124-5C52-4B68-A152-9C463F9DA593}" destId="{6977E0D6-FCD8-4217-9980-47AC65ABAAB2}" srcOrd="0" destOrd="0" presId="urn:microsoft.com/office/officeart/2008/layout/SquareAccentList"/>
    <dgm:cxn modelId="{6E506AC5-6C7B-4C7B-98CA-0C1A27D689DA}" srcId="{5E5564DE-874C-41CB-AFDE-DA04FF94352C}" destId="{8AB846FE-34DE-420F-AD60-D9C01A50BBC3}" srcOrd="0" destOrd="0" parTransId="{A2961AA7-A508-4885-8E5D-3943884A812A}" sibTransId="{BE024700-FA48-425D-BC41-E85CD3E082AB}"/>
    <dgm:cxn modelId="{A578BB70-D6D0-4C7F-9112-7BBA3F6DF645}" srcId="{5E5564DE-874C-41CB-AFDE-DA04FF94352C}" destId="{ACA1E60A-A0A4-4A5C-B41B-B723E5C611A4}" srcOrd="3" destOrd="0" parTransId="{27ED595F-9649-4C82-91A5-371A1FD8ECF8}" sibTransId="{870BB275-D7BA-41BD-895D-00FE9283D275}"/>
    <dgm:cxn modelId="{48586904-EB13-45F6-8FAC-FA62A3FB5211}" srcId="{8B2A0644-E6BD-47AC-BCA2-82566D756A98}" destId="{9C4147C2-20D2-4B7D-B456-989A5CB572D1}" srcOrd="1" destOrd="0" parTransId="{A4C0FC4A-BBC3-46D5-80F3-8A7C41FBA14F}" sibTransId="{B6756EE4-CB6E-4099-B5C9-6625FC05D8CB}"/>
    <dgm:cxn modelId="{8364CE20-B3AF-4F2D-ADC3-15DBEF4950EE}" type="presOf" srcId="{FF4E200C-71A4-4DD6-9F88-D55601D579EC}" destId="{BF80C9A1-02A9-4FD2-BFD7-9455EDA9216B}" srcOrd="0" destOrd="0" presId="urn:microsoft.com/office/officeart/2008/layout/SquareAccentList"/>
    <dgm:cxn modelId="{E098FF3C-ED39-4E17-90AF-C394C3CA0461}" srcId="{7435642F-D6E8-4FB5-8BDA-0610583D4DEF}" destId="{8B2A0644-E6BD-47AC-BCA2-82566D756A98}" srcOrd="0" destOrd="0" parTransId="{0D2CE36C-EDD9-4E86-9634-405D33D97A71}" sibTransId="{C470FF39-F81E-448A-A92A-D5D41A851FC1}"/>
    <dgm:cxn modelId="{39CD0906-6CBC-48B7-AF1B-A475DAF100CD}" srcId="{8B2A0644-E6BD-47AC-BCA2-82566D756A98}" destId="{C29DDCBF-BE07-4C6B-8AFD-EDD16FB4491A}" srcOrd="0" destOrd="0" parTransId="{5993960B-2C03-4FC0-9AAD-25A7FABB82F4}" sibTransId="{0619609C-0DCC-431A-8D93-F3C665CC7D3C}"/>
    <dgm:cxn modelId="{A93E4859-4F4E-4897-ADF2-B02230CCE20A}" type="presOf" srcId="{D09682D4-27F8-40D6-8B4B-EC73BE56B024}" destId="{094F942E-A13A-4085-A426-0928113839B1}" srcOrd="0" destOrd="0" presId="urn:microsoft.com/office/officeart/2008/layout/SquareAccentList"/>
    <dgm:cxn modelId="{67B574CB-61F1-401D-8057-DFD57D0539A0}" type="presOf" srcId="{8AB846FE-34DE-420F-AD60-D9C01A50BBC3}" destId="{8EE98383-C732-4612-985C-71F1019E12D3}" srcOrd="0" destOrd="0" presId="urn:microsoft.com/office/officeart/2008/layout/SquareAccentList"/>
    <dgm:cxn modelId="{18AD70C7-65E3-4B07-B16F-1ECC98F5E623}" type="presOf" srcId="{7435642F-D6E8-4FB5-8BDA-0610583D4DEF}" destId="{A478D318-F8C2-4623-A870-C19FC58DDCEF}" srcOrd="0" destOrd="0" presId="urn:microsoft.com/office/officeart/2008/layout/SquareAccentList"/>
    <dgm:cxn modelId="{9CD574AD-D4D0-4CAF-8B39-282AA70B6621}" type="presOf" srcId="{56401C0A-2D88-472F-9119-6D5C013D749D}" destId="{9613BDA4-00D3-46D7-ABBC-135D69401115}" srcOrd="0" destOrd="0" presId="urn:microsoft.com/office/officeart/2008/layout/SquareAccentList"/>
    <dgm:cxn modelId="{128C8FF1-3ACA-42DB-9B95-8A3B1CF4D4F3}" srcId="{5E5564DE-874C-41CB-AFDE-DA04FF94352C}" destId="{F62062B5-E3F7-401B-9D95-B320A7688F72}" srcOrd="4" destOrd="0" parTransId="{9323D491-45BF-41BF-9727-056CC8E8266F}" sibTransId="{230FE125-16B4-44F5-87CA-6490691BCB41}"/>
    <dgm:cxn modelId="{8EBC8CE9-55A9-4E01-A280-B86F13EEAB37}" srcId="{5E5564DE-874C-41CB-AFDE-DA04FF94352C}" destId="{D09682D4-27F8-40D6-8B4B-EC73BE56B024}" srcOrd="2" destOrd="0" parTransId="{396BA1EF-EAAC-4762-8D70-9771C5E21347}" sibTransId="{32A4B985-60A9-476F-84E6-2428C7EE6158}"/>
    <dgm:cxn modelId="{98744DC3-47B8-4CB1-8010-4C440DE58A66}" srcId="{8B2A0644-E6BD-47AC-BCA2-82566D756A98}" destId="{56401C0A-2D88-472F-9119-6D5C013D749D}" srcOrd="3" destOrd="0" parTransId="{7068BFFD-F5C7-47D7-952C-A792978E0425}" sibTransId="{C122D150-FB7C-4E92-82FA-60CBE9EA528F}"/>
    <dgm:cxn modelId="{E4FF5B39-21D1-46CC-A610-F1C6373119E4}" type="presOf" srcId="{C29DDCBF-BE07-4C6B-8AFD-EDD16FB4491A}" destId="{47DD2229-463E-47CD-8DD0-16893B07C5B7}" srcOrd="0" destOrd="0" presId="urn:microsoft.com/office/officeart/2008/layout/SquareAccentList"/>
    <dgm:cxn modelId="{598848DA-0A27-47CC-90EB-72BB0B97E3F1}" srcId="{7435642F-D6E8-4FB5-8BDA-0610583D4DEF}" destId="{5E5564DE-874C-41CB-AFDE-DA04FF94352C}" srcOrd="1" destOrd="0" parTransId="{6D0C95E4-617D-4EC0-B344-9C0ADE69671E}" sibTransId="{753254FA-FDF3-425B-B60C-E6389F55BB61}"/>
    <dgm:cxn modelId="{08B20D82-7C8C-46A4-897D-5FA0AD2370CF}" type="presParOf" srcId="{A478D318-F8C2-4623-A870-C19FC58DDCEF}" destId="{E7389915-0FF8-4304-9085-0F5EE6A2668F}" srcOrd="0" destOrd="0" presId="urn:microsoft.com/office/officeart/2008/layout/SquareAccentList"/>
    <dgm:cxn modelId="{FEA31779-C5F9-4265-8E64-26A6A2D5A5A7}" type="presParOf" srcId="{E7389915-0FF8-4304-9085-0F5EE6A2668F}" destId="{9C33C905-C6DC-4CDA-8B95-B29D64372299}" srcOrd="0" destOrd="0" presId="urn:microsoft.com/office/officeart/2008/layout/SquareAccentList"/>
    <dgm:cxn modelId="{36C40EE9-50A9-4037-872C-8D043872D80F}" type="presParOf" srcId="{9C33C905-C6DC-4CDA-8B95-B29D64372299}" destId="{5E1AA833-81A9-4A93-8C21-CF09DF80DC4A}" srcOrd="0" destOrd="0" presId="urn:microsoft.com/office/officeart/2008/layout/SquareAccentList"/>
    <dgm:cxn modelId="{919D35F4-B6FE-41EF-8A83-8FC5CAFE3697}" type="presParOf" srcId="{9C33C905-C6DC-4CDA-8B95-B29D64372299}" destId="{E1F3FE0A-ED5D-43D8-ADAA-D2598D220942}" srcOrd="1" destOrd="0" presId="urn:microsoft.com/office/officeart/2008/layout/SquareAccentList"/>
    <dgm:cxn modelId="{ABB0AFA7-FDDA-4303-A257-95A8EC3530A1}" type="presParOf" srcId="{9C33C905-C6DC-4CDA-8B95-B29D64372299}" destId="{4D3C5461-313A-4198-8928-141FD7589F49}" srcOrd="2" destOrd="0" presId="urn:microsoft.com/office/officeart/2008/layout/SquareAccentList"/>
    <dgm:cxn modelId="{7F17D067-F6D6-4CCF-A25B-F1C57E2A246D}" type="presParOf" srcId="{E7389915-0FF8-4304-9085-0F5EE6A2668F}" destId="{5D25B01B-15F3-4369-A025-7B08B7D6EA72}" srcOrd="1" destOrd="0" presId="urn:microsoft.com/office/officeart/2008/layout/SquareAccentList"/>
    <dgm:cxn modelId="{DD7ECBD1-64E4-48B4-B7DE-DFFEC7319DA6}" type="presParOf" srcId="{5D25B01B-15F3-4369-A025-7B08B7D6EA72}" destId="{90193F90-4532-4359-A9B7-F26A9263EAEB}" srcOrd="0" destOrd="0" presId="urn:microsoft.com/office/officeart/2008/layout/SquareAccentList"/>
    <dgm:cxn modelId="{03D9DFEC-2EDA-44DA-94BC-2860E6A951B6}" type="presParOf" srcId="{90193F90-4532-4359-A9B7-F26A9263EAEB}" destId="{ED951514-4287-4343-88DD-1BBF55CA288F}" srcOrd="0" destOrd="0" presId="urn:microsoft.com/office/officeart/2008/layout/SquareAccentList"/>
    <dgm:cxn modelId="{A69C172C-3AE0-4063-9F98-CA76B1F3EA04}" type="presParOf" srcId="{90193F90-4532-4359-A9B7-F26A9263EAEB}" destId="{47DD2229-463E-47CD-8DD0-16893B07C5B7}" srcOrd="1" destOrd="0" presId="urn:microsoft.com/office/officeart/2008/layout/SquareAccentList"/>
    <dgm:cxn modelId="{64E1E309-81B4-4C9F-A8AD-3C6E5994B7AB}" type="presParOf" srcId="{5D25B01B-15F3-4369-A025-7B08B7D6EA72}" destId="{08E4D2EF-37B8-45E2-9A84-E9965E844325}" srcOrd="1" destOrd="0" presId="urn:microsoft.com/office/officeart/2008/layout/SquareAccentList"/>
    <dgm:cxn modelId="{C1CA6940-B110-470D-9571-3865AF77AD19}" type="presParOf" srcId="{08E4D2EF-37B8-45E2-9A84-E9965E844325}" destId="{85C9185F-D0E1-4D0C-91B4-E3316CDD8147}" srcOrd="0" destOrd="0" presId="urn:microsoft.com/office/officeart/2008/layout/SquareAccentList"/>
    <dgm:cxn modelId="{663BBB4B-8943-49B7-B45F-D9ED182A1AF1}" type="presParOf" srcId="{08E4D2EF-37B8-45E2-9A84-E9965E844325}" destId="{83403F84-981D-474D-BD89-7FE8057B185D}" srcOrd="1" destOrd="0" presId="urn:microsoft.com/office/officeart/2008/layout/SquareAccentList"/>
    <dgm:cxn modelId="{CFDD9205-A6B1-4646-9131-3C6859385D04}" type="presParOf" srcId="{5D25B01B-15F3-4369-A025-7B08B7D6EA72}" destId="{FC3CA7E7-C58C-411D-8153-A59933FE90A8}" srcOrd="2" destOrd="0" presId="urn:microsoft.com/office/officeart/2008/layout/SquareAccentList"/>
    <dgm:cxn modelId="{776F1CF8-BDAC-439B-9158-EBD1A41D73C1}" type="presParOf" srcId="{FC3CA7E7-C58C-411D-8153-A59933FE90A8}" destId="{3BBEF7B0-3D5F-4AC8-B646-6BE4E680F52E}" srcOrd="0" destOrd="0" presId="urn:microsoft.com/office/officeart/2008/layout/SquareAccentList"/>
    <dgm:cxn modelId="{A0BC3953-D6BA-41AA-AC20-537149BCEF57}" type="presParOf" srcId="{FC3CA7E7-C58C-411D-8153-A59933FE90A8}" destId="{2B690DBE-ABC8-4E4C-827B-87F5E7956839}" srcOrd="1" destOrd="0" presId="urn:microsoft.com/office/officeart/2008/layout/SquareAccentList"/>
    <dgm:cxn modelId="{1AC1448E-41A8-4F08-B8AA-E1E7055BFBDB}" type="presParOf" srcId="{5D25B01B-15F3-4369-A025-7B08B7D6EA72}" destId="{B2CD60FF-0283-46BC-B3A6-115A30594A81}" srcOrd="3" destOrd="0" presId="urn:microsoft.com/office/officeart/2008/layout/SquareAccentList"/>
    <dgm:cxn modelId="{4AF79D73-5404-4C01-87C2-F8D014AECBC4}" type="presParOf" srcId="{B2CD60FF-0283-46BC-B3A6-115A30594A81}" destId="{A718D809-8FC8-4888-900B-851E80BEC634}" srcOrd="0" destOrd="0" presId="urn:microsoft.com/office/officeart/2008/layout/SquareAccentList"/>
    <dgm:cxn modelId="{B5FB531B-689B-41AA-8A00-1B6CA2A7CDCC}" type="presParOf" srcId="{B2CD60FF-0283-46BC-B3A6-115A30594A81}" destId="{9613BDA4-00D3-46D7-ABBC-135D69401115}" srcOrd="1" destOrd="0" presId="urn:microsoft.com/office/officeart/2008/layout/SquareAccentList"/>
    <dgm:cxn modelId="{6F24D29D-4CBD-4A34-8211-6E7D008FFE32}" type="presParOf" srcId="{5D25B01B-15F3-4369-A025-7B08B7D6EA72}" destId="{1200AB6A-F231-4660-928E-FAE1CC937467}" srcOrd="4" destOrd="0" presId="urn:microsoft.com/office/officeart/2008/layout/SquareAccentList"/>
    <dgm:cxn modelId="{D3B5F3CB-9B52-478F-9EC0-E78183FA0BA3}" type="presParOf" srcId="{1200AB6A-F231-4660-928E-FAE1CC937467}" destId="{298B9F81-981A-4024-B79D-8B377F72CAC4}" srcOrd="0" destOrd="0" presId="urn:microsoft.com/office/officeart/2008/layout/SquareAccentList"/>
    <dgm:cxn modelId="{8D439E57-A18D-4FF0-8F87-F6106FCBC4C4}" type="presParOf" srcId="{1200AB6A-F231-4660-928E-FAE1CC937467}" destId="{BF80C9A1-02A9-4FD2-BFD7-9455EDA9216B}" srcOrd="1" destOrd="0" presId="urn:microsoft.com/office/officeart/2008/layout/SquareAccentList"/>
    <dgm:cxn modelId="{00773524-EEA9-4395-94DE-F603D190601E}" type="presParOf" srcId="{A478D318-F8C2-4623-A870-C19FC58DDCEF}" destId="{EF2EA119-0A81-41A1-A3AF-370951D209F4}" srcOrd="1" destOrd="0" presId="urn:microsoft.com/office/officeart/2008/layout/SquareAccentList"/>
    <dgm:cxn modelId="{273F624A-BDDD-48EC-B0BA-1DE4BDEFAB6E}" type="presParOf" srcId="{EF2EA119-0A81-41A1-A3AF-370951D209F4}" destId="{413A2C26-0854-459E-9A4C-E6E1773EA5F1}" srcOrd="0" destOrd="0" presId="urn:microsoft.com/office/officeart/2008/layout/SquareAccentList"/>
    <dgm:cxn modelId="{047A54AF-24A9-418C-B103-37CF557C0BF6}" type="presParOf" srcId="{413A2C26-0854-459E-9A4C-E6E1773EA5F1}" destId="{7BB5C1B7-A8C3-4BA6-BCD0-02BDF87D8D8D}" srcOrd="0" destOrd="0" presId="urn:microsoft.com/office/officeart/2008/layout/SquareAccentList"/>
    <dgm:cxn modelId="{3F43874A-C507-41C1-9B44-651E75FF25C4}" type="presParOf" srcId="{413A2C26-0854-459E-9A4C-E6E1773EA5F1}" destId="{D75CB467-11F0-4E51-8315-7D45417466AD}" srcOrd="1" destOrd="0" presId="urn:microsoft.com/office/officeart/2008/layout/SquareAccentList"/>
    <dgm:cxn modelId="{AF667365-6630-4674-B1CE-CC2B1E1B8DA8}" type="presParOf" srcId="{413A2C26-0854-459E-9A4C-E6E1773EA5F1}" destId="{9658369D-5C5A-42B7-AC65-2434251563B6}" srcOrd="2" destOrd="0" presId="urn:microsoft.com/office/officeart/2008/layout/SquareAccentList"/>
    <dgm:cxn modelId="{BE557452-6E47-46C1-B096-E9CAF1E19D12}" type="presParOf" srcId="{EF2EA119-0A81-41A1-A3AF-370951D209F4}" destId="{07A2B497-3337-44CF-81DD-9134539366F7}" srcOrd="1" destOrd="0" presId="urn:microsoft.com/office/officeart/2008/layout/SquareAccentList"/>
    <dgm:cxn modelId="{437E6B91-748B-4A83-88E3-47E592AD1148}" type="presParOf" srcId="{07A2B497-3337-44CF-81DD-9134539366F7}" destId="{A760348F-CC0F-4D9E-968F-9EAFFC2D4818}" srcOrd="0" destOrd="0" presId="urn:microsoft.com/office/officeart/2008/layout/SquareAccentList"/>
    <dgm:cxn modelId="{512D75FA-F4F6-4E7D-BD26-679C0D36293C}" type="presParOf" srcId="{A760348F-CC0F-4D9E-968F-9EAFFC2D4818}" destId="{E5F9FEA7-BFA3-40AB-AECD-9E553D4E1F64}" srcOrd="0" destOrd="0" presId="urn:microsoft.com/office/officeart/2008/layout/SquareAccentList"/>
    <dgm:cxn modelId="{AF1370B2-278E-414B-80DA-BDAC6573ABFC}" type="presParOf" srcId="{A760348F-CC0F-4D9E-968F-9EAFFC2D4818}" destId="{8EE98383-C732-4612-985C-71F1019E12D3}" srcOrd="1" destOrd="0" presId="urn:microsoft.com/office/officeart/2008/layout/SquareAccentList"/>
    <dgm:cxn modelId="{CDE6A169-4C64-4CDB-8DEF-A2535F2C54E5}" type="presParOf" srcId="{07A2B497-3337-44CF-81DD-9134539366F7}" destId="{4A8A186A-284B-49D2-B3B8-C228438156E1}" srcOrd="1" destOrd="0" presId="urn:microsoft.com/office/officeart/2008/layout/SquareAccentList"/>
    <dgm:cxn modelId="{1AAFFEAB-FEEA-4636-8E06-17B099459C93}" type="presParOf" srcId="{4A8A186A-284B-49D2-B3B8-C228438156E1}" destId="{4205C915-D12F-495F-AF7D-C37E8A3CE2C9}" srcOrd="0" destOrd="0" presId="urn:microsoft.com/office/officeart/2008/layout/SquareAccentList"/>
    <dgm:cxn modelId="{3678EA9E-6E22-44CE-B3E8-5A27DCE3D5C1}" type="presParOf" srcId="{4A8A186A-284B-49D2-B3B8-C228438156E1}" destId="{6977E0D6-FCD8-4217-9980-47AC65ABAAB2}" srcOrd="1" destOrd="0" presId="urn:microsoft.com/office/officeart/2008/layout/SquareAccentList"/>
    <dgm:cxn modelId="{E2E8361F-64D6-43EC-8577-E811274959F7}" type="presParOf" srcId="{07A2B497-3337-44CF-81DD-9134539366F7}" destId="{75A72375-9928-42B8-99DB-219958D28D91}" srcOrd="2" destOrd="0" presId="urn:microsoft.com/office/officeart/2008/layout/SquareAccentList"/>
    <dgm:cxn modelId="{D6276BC3-CC58-4DA1-A822-98C9ACE77F77}" type="presParOf" srcId="{75A72375-9928-42B8-99DB-219958D28D91}" destId="{F610B192-EB3D-4E45-8D67-CBE4F3ADBA3C}" srcOrd="0" destOrd="0" presId="urn:microsoft.com/office/officeart/2008/layout/SquareAccentList"/>
    <dgm:cxn modelId="{47A15B89-034C-44BA-83AD-6D12253D6746}" type="presParOf" srcId="{75A72375-9928-42B8-99DB-219958D28D91}" destId="{094F942E-A13A-4085-A426-0928113839B1}" srcOrd="1" destOrd="0" presId="urn:microsoft.com/office/officeart/2008/layout/SquareAccentList"/>
    <dgm:cxn modelId="{A40C2A84-3744-4C3E-AD2C-5050A01DBDBB}" type="presParOf" srcId="{07A2B497-3337-44CF-81DD-9134539366F7}" destId="{80B825F7-FE69-46AE-8E56-60145C296C40}" srcOrd="3" destOrd="0" presId="urn:microsoft.com/office/officeart/2008/layout/SquareAccentList"/>
    <dgm:cxn modelId="{F4945DB0-46F4-46AD-8B80-7A5CB7871085}" type="presParOf" srcId="{80B825F7-FE69-46AE-8E56-60145C296C40}" destId="{22883A67-51D4-4C35-BBB9-A4F1FFCF08DD}" srcOrd="0" destOrd="0" presId="urn:microsoft.com/office/officeart/2008/layout/SquareAccentList"/>
    <dgm:cxn modelId="{BADABD15-4B66-417F-A487-30E0BE123925}" type="presParOf" srcId="{80B825F7-FE69-46AE-8E56-60145C296C40}" destId="{2EC9E296-4E0B-4C7B-867D-63DDF9EC4A64}" srcOrd="1" destOrd="0" presId="urn:microsoft.com/office/officeart/2008/layout/SquareAccentList"/>
    <dgm:cxn modelId="{268CF25C-3E26-40FA-86FC-4E67DC9BD914}" type="presParOf" srcId="{07A2B497-3337-44CF-81DD-9134539366F7}" destId="{48074807-6F7A-4D57-B0D5-87DCA43AD926}" srcOrd="4" destOrd="0" presId="urn:microsoft.com/office/officeart/2008/layout/SquareAccentList"/>
    <dgm:cxn modelId="{99AB7D07-DCD3-4693-BCE7-6599BB2462F8}" type="presParOf" srcId="{48074807-6F7A-4D57-B0D5-87DCA43AD926}" destId="{41287398-7DEC-40A8-8DF9-A99912950093}" srcOrd="0" destOrd="0" presId="urn:microsoft.com/office/officeart/2008/layout/SquareAccentList"/>
    <dgm:cxn modelId="{8B0C3492-775E-4122-8DFA-272F29424914}" type="presParOf" srcId="{48074807-6F7A-4D57-B0D5-87DCA43AD926}" destId="{C15CBE73-3DE4-4635-AA4D-FBDB529635E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E73BF40-1DA7-45F5-AA3A-FA727C2FBDA1}" type="doc">
      <dgm:prSet loTypeId="urn:microsoft.com/office/officeart/2005/8/layout/radial5" loCatId="relationship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4CA2FA1E-35E0-4AF2-88B4-D3B2E86892C1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数据</a:t>
          </a:r>
          <a:endParaRPr lang="zh-CN" altLang="en-US" sz="2400" dirty="0"/>
        </a:p>
      </dgm:t>
    </dgm:pt>
    <dgm:pt modelId="{37D4C507-7636-4957-95CB-C00A65B1FC9E}" type="parTrans" cxnId="{22B735AE-1851-4EA4-A34F-30E7D20F3CC9}">
      <dgm:prSet/>
      <dgm:spPr/>
      <dgm:t>
        <a:bodyPr/>
        <a:lstStyle/>
        <a:p>
          <a:endParaRPr lang="zh-CN" altLang="en-US"/>
        </a:p>
      </dgm:t>
    </dgm:pt>
    <dgm:pt modelId="{69AD63A8-D227-4F3D-9F81-976A542E4C77}" type="sibTrans" cxnId="{22B735AE-1851-4EA4-A34F-30E7D20F3CC9}">
      <dgm:prSet/>
      <dgm:spPr/>
      <dgm:t>
        <a:bodyPr/>
        <a:lstStyle/>
        <a:p>
          <a:endParaRPr lang="zh-CN" altLang="en-US"/>
        </a:p>
      </dgm:t>
    </dgm:pt>
    <dgm:pt modelId="{8F8E55D0-46EC-4045-8079-DE31E73F46AA}">
      <dgm:prSet phldrT="[文本]" custT="1"/>
      <dgm:spPr/>
      <dgm:t>
        <a:bodyPr/>
        <a:lstStyle/>
        <a:p>
          <a:r>
            <a:rPr lang="zh-CN" altLang="en-US" sz="2400" dirty="0" smtClean="0"/>
            <a:t>领导</a:t>
          </a:r>
          <a:endParaRPr lang="zh-CN" altLang="en-US" sz="2400" dirty="0"/>
        </a:p>
      </dgm:t>
    </dgm:pt>
    <dgm:pt modelId="{99FF356F-B864-42AD-AD89-585E273030CD}" type="parTrans" cxnId="{7F99DED8-3169-492B-A8CE-784A5236BF65}">
      <dgm:prSet/>
      <dgm:spPr/>
      <dgm:t>
        <a:bodyPr/>
        <a:lstStyle/>
        <a:p>
          <a:endParaRPr lang="zh-CN" altLang="en-US"/>
        </a:p>
      </dgm:t>
    </dgm:pt>
    <dgm:pt modelId="{38C53D06-8F1F-4B11-BD38-34A0B25C4A9F}" type="sibTrans" cxnId="{7F99DED8-3169-492B-A8CE-784A5236BF65}">
      <dgm:prSet/>
      <dgm:spPr/>
      <dgm:t>
        <a:bodyPr/>
        <a:lstStyle/>
        <a:p>
          <a:endParaRPr lang="zh-CN" altLang="en-US"/>
        </a:p>
      </dgm:t>
    </dgm:pt>
    <dgm:pt modelId="{4052FC09-FE0C-45A1-9A4A-2E85183B081D}">
      <dgm:prSet phldrT="[文本]" custT="1"/>
      <dgm:spPr/>
      <dgm:t>
        <a:bodyPr/>
        <a:lstStyle/>
        <a:p>
          <a:r>
            <a:rPr lang="zh-CN" altLang="en-US" sz="2400" dirty="0" smtClean="0"/>
            <a:t>业务</a:t>
          </a:r>
          <a:endParaRPr lang="zh-CN" altLang="en-US" sz="2400" dirty="0"/>
        </a:p>
      </dgm:t>
    </dgm:pt>
    <dgm:pt modelId="{8FA82946-5B5A-4299-96B4-71CFCDB4F8B8}" type="parTrans" cxnId="{EB5A97D4-ADFA-4DB6-AA3F-43B1D82F4286}">
      <dgm:prSet/>
      <dgm:spPr/>
      <dgm:t>
        <a:bodyPr/>
        <a:lstStyle/>
        <a:p>
          <a:endParaRPr lang="zh-CN" altLang="en-US"/>
        </a:p>
      </dgm:t>
    </dgm:pt>
    <dgm:pt modelId="{B156BB82-2DAB-4669-94D7-5F484E9DD729}" type="sibTrans" cxnId="{EB5A97D4-ADFA-4DB6-AA3F-43B1D82F4286}">
      <dgm:prSet/>
      <dgm:spPr/>
      <dgm:t>
        <a:bodyPr/>
        <a:lstStyle/>
        <a:p>
          <a:endParaRPr lang="zh-CN" altLang="en-US"/>
        </a:p>
      </dgm:t>
    </dgm:pt>
    <dgm:pt modelId="{C754D069-F07C-47CD-99AA-B24407145E14}">
      <dgm:prSet phldrT="[文本]" custT="1"/>
      <dgm:spPr/>
      <dgm:t>
        <a:bodyPr/>
        <a:lstStyle/>
        <a:p>
          <a:r>
            <a:rPr lang="zh-CN" altLang="en-US" sz="2400" dirty="0" smtClean="0"/>
            <a:t>产品</a:t>
          </a:r>
          <a:endParaRPr lang="zh-CN" altLang="en-US" sz="2400" dirty="0"/>
        </a:p>
      </dgm:t>
    </dgm:pt>
    <dgm:pt modelId="{D5165606-CC3A-4F00-8066-826836C9504B}" type="parTrans" cxnId="{F9D1021C-4A27-4AA6-A3E7-439E51C3C669}">
      <dgm:prSet/>
      <dgm:spPr/>
      <dgm:t>
        <a:bodyPr/>
        <a:lstStyle/>
        <a:p>
          <a:endParaRPr lang="zh-CN" altLang="en-US"/>
        </a:p>
      </dgm:t>
    </dgm:pt>
    <dgm:pt modelId="{88038E22-EB44-4168-A556-4622DDB55124}" type="sibTrans" cxnId="{F9D1021C-4A27-4AA6-A3E7-439E51C3C669}">
      <dgm:prSet/>
      <dgm:spPr/>
      <dgm:t>
        <a:bodyPr/>
        <a:lstStyle/>
        <a:p>
          <a:endParaRPr lang="zh-CN" altLang="en-US"/>
        </a:p>
      </dgm:t>
    </dgm:pt>
    <dgm:pt modelId="{6E8B2AC2-084B-4AA9-AE45-CAC4E0C77836}">
      <dgm:prSet phldrT="[文本]" custT="1"/>
      <dgm:spPr/>
      <dgm:t>
        <a:bodyPr/>
        <a:lstStyle/>
        <a:p>
          <a:r>
            <a:rPr lang="zh-CN" altLang="en-US" sz="2400" dirty="0" smtClean="0"/>
            <a:t>研发</a:t>
          </a:r>
          <a:endParaRPr lang="zh-CN" altLang="en-US" sz="2400" dirty="0"/>
        </a:p>
      </dgm:t>
    </dgm:pt>
    <dgm:pt modelId="{72469ED9-E8A8-48AA-83E6-5FC49CB196CE}" type="parTrans" cxnId="{A2CA7450-EFD3-4580-B9A2-905530762B3F}">
      <dgm:prSet/>
      <dgm:spPr/>
      <dgm:t>
        <a:bodyPr/>
        <a:lstStyle/>
        <a:p>
          <a:endParaRPr lang="zh-CN" altLang="en-US"/>
        </a:p>
      </dgm:t>
    </dgm:pt>
    <dgm:pt modelId="{A27BFCFD-047F-4AEF-BF4D-CD6E8128A868}" type="sibTrans" cxnId="{A2CA7450-EFD3-4580-B9A2-905530762B3F}">
      <dgm:prSet/>
      <dgm:spPr/>
      <dgm:t>
        <a:bodyPr/>
        <a:lstStyle/>
        <a:p>
          <a:endParaRPr lang="zh-CN" altLang="en-US"/>
        </a:p>
      </dgm:t>
    </dgm:pt>
    <dgm:pt modelId="{BAB08AF3-03A9-475C-A1DA-953574CAC009}">
      <dgm:prSet phldrT="[文本]" custT="1"/>
      <dgm:spPr/>
      <dgm:t>
        <a:bodyPr/>
        <a:lstStyle/>
        <a:p>
          <a:r>
            <a:rPr lang="zh-CN" altLang="en-US" sz="2400" dirty="0" smtClean="0"/>
            <a:t>财务</a:t>
          </a:r>
          <a:endParaRPr lang="zh-CN" altLang="en-US" sz="2400" dirty="0"/>
        </a:p>
      </dgm:t>
    </dgm:pt>
    <dgm:pt modelId="{8A76230E-6078-4A65-BE4D-5C4C0C66E13F}" type="parTrans" cxnId="{0C537628-0299-417B-995D-B5DCF88C0209}">
      <dgm:prSet/>
      <dgm:spPr/>
      <dgm:t>
        <a:bodyPr/>
        <a:lstStyle/>
        <a:p>
          <a:endParaRPr lang="zh-CN" altLang="en-US"/>
        </a:p>
      </dgm:t>
    </dgm:pt>
    <dgm:pt modelId="{91149C58-B841-41B7-B21A-240C9F0626B4}" type="sibTrans" cxnId="{0C537628-0299-417B-995D-B5DCF88C0209}">
      <dgm:prSet/>
      <dgm:spPr/>
      <dgm:t>
        <a:bodyPr/>
        <a:lstStyle/>
        <a:p>
          <a:endParaRPr lang="zh-CN" altLang="en-US"/>
        </a:p>
      </dgm:t>
    </dgm:pt>
    <dgm:pt modelId="{A9E56A0A-603E-4280-B4A5-D185C9461242}" type="pres">
      <dgm:prSet presAssocID="{0E73BF40-1DA7-45F5-AA3A-FA727C2FBDA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5660F7-CF72-482D-BC57-F2738F072B7F}" type="pres">
      <dgm:prSet presAssocID="{4CA2FA1E-35E0-4AF2-88B4-D3B2E86892C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42D342C-3318-4548-AA2C-E350831E9FBF}" type="pres">
      <dgm:prSet presAssocID="{99FF356F-B864-42AD-AD89-585E273030CD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B3013E1D-DF7D-4B89-ABA1-0BF1ABED97EB}" type="pres">
      <dgm:prSet presAssocID="{99FF356F-B864-42AD-AD89-585E273030C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9EBD72A-EE7F-4D93-8814-4BA5E2A49F7A}" type="pres">
      <dgm:prSet presAssocID="{8F8E55D0-46EC-4045-8079-DE31E73F46A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D0717-4825-4DD9-9F6A-FE297C4BD1BC}" type="pres">
      <dgm:prSet presAssocID="{8FA82946-5B5A-4299-96B4-71CFCDB4F8B8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2AC03A3-90A5-4500-94EE-1B1883267022}" type="pres">
      <dgm:prSet presAssocID="{8FA82946-5B5A-4299-96B4-71CFCDB4F8B8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FCE307AB-53AD-4713-9FED-8FD00830B296}" type="pres">
      <dgm:prSet presAssocID="{4052FC09-FE0C-45A1-9A4A-2E85183B081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1CC94A-807C-4321-A0FD-0FEFA980DEA6}" type="pres">
      <dgm:prSet presAssocID="{D5165606-CC3A-4F00-8066-826836C9504B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B94914C5-0B30-4296-845A-2213C21B5342}" type="pres">
      <dgm:prSet presAssocID="{D5165606-CC3A-4F00-8066-826836C9504B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8414ACBD-21CD-4E47-8781-DBC830E371CB}" type="pres">
      <dgm:prSet presAssocID="{C754D069-F07C-47CD-99AA-B24407145E1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C04A75-98FC-47D8-8ECD-BECFD2A00954}" type="pres">
      <dgm:prSet presAssocID="{72469ED9-E8A8-48AA-83E6-5FC49CB196CE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8E517FF-44AE-4A40-9035-FF353A233AF3}" type="pres">
      <dgm:prSet presAssocID="{72469ED9-E8A8-48AA-83E6-5FC49CB196CE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5A36CC8-FB8C-49CD-BB4F-B14248AB5BD1}" type="pres">
      <dgm:prSet presAssocID="{6E8B2AC2-084B-4AA9-AE45-CAC4E0C7783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F0E578-2912-4761-834A-31DF8CB0F84C}" type="pres">
      <dgm:prSet presAssocID="{8A76230E-6078-4A65-BE4D-5C4C0C66E13F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DAA3C627-410F-4FE9-983D-A5B7C97D8AC8}" type="pres">
      <dgm:prSet presAssocID="{8A76230E-6078-4A65-BE4D-5C4C0C66E13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167DD817-75E3-47F8-BBEC-D6ADC6FBBA7F}" type="pres">
      <dgm:prSet presAssocID="{BAB08AF3-03A9-475C-A1DA-953574CAC00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A54CCA-C492-4CA1-B88F-AC009BB07F6A}" type="presOf" srcId="{0E73BF40-1DA7-45F5-AA3A-FA727C2FBDA1}" destId="{A9E56A0A-603E-4280-B4A5-D185C9461242}" srcOrd="0" destOrd="0" presId="urn:microsoft.com/office/officeart/2005/8/layout/radial5"/>
    <dgm:cxn modelId="{39C74BC6-F6C8-4CCC-A4A8-B0238AA993D5}" type="presOf" srcId="{99FF356F-B864-42AD-AD89-585E273030CD}" destId="{B3013E1D-DF7D-4B89-ABA1-0BF1ABED97EB}" srcOrd="1" destOrd="0" presId="urn:microsoft.com/office/officeart/2005/8/layout/radial5"/>
    <dgm:cxn modelId="{A2CA7450-EFD3-4580-B9A2-905530762B3F}" srcId="{4CA2FA1E-35E0-4AF2-88B4-D3B2E86892C1}" destId="{6E8B2AC2-084B-4AA9-AE45-CAC4E0C77836}" srcOrd="3" destOrd="0" parTransId="{72469ED9-E8A8-48AA-83E6-5FC49CB196CE}" sibTransId="{A27BFCFD-047F-4AEF-BF4D-CD6E8128A868}"/>
    <dgm:cxn modelId="{20634E15-8EAC-46F5-91F5-A3324813AFB0}" type="presOf" srcId="{72469ED9-E8A8-48AA-83E6-5FC49CB196CE}" destId="{18E517FF-44AE-4A40-9035-FF353A233AF3}" srcOrd="1" destOrd="0" presId="urn:microsoft.com/office/officeart/2005/8/layout/radial5"/>
    <dgm:cxn modelId="{A9B0387A-E52C-4601-9B95-4D219E1300DD}" type="presOf" srcId="{C754D069-F07C-47CD-99AA-B24407145E14}" destId="{8414ACBD-21CD-4E47-8781-DBC830E371CB}" srcOrd="0" destOrd="0" presId="urn:microsoft.com/office/officeart/2005/8/layout/radial5"/>
    <dgm:cxn modelId="{30D89FBE-583C-47D0-A656-7B9552B1424B}" type="presOf" srcId="{D5165606-CC3A-4F00-8066-826836C9504B}" destId="{2F1CC94A-807C-4321-A0FD-0FEFA980DEA6}" srcOrd="0" destOrd="0" presId="urn:microsoft.com/office/officeart/2005/8/layout/radial5"/>
    <dgm:cxn modelId="{2AEC5556-259D-4824-B7C2-5869854202F8}" type="presOf" srcId="{4052FC09-FE0C-45A1-9A4A-2E85183B081D}" destId="{FCE307AB-53AD-4713-9FED-8FD00830B296}" srcOrd="0" destOrd="0" presId="urn:microsoft.com/office/officeart/2005/8/layout/radial5"/>
    <dgm:cxn modelId="{E4C43D8B-6791-49AD-84DC-2C2182A2853B}" type="presOf" srcId="{99FF356F-B864-42AD-AD89-585E273030CD}" destId="{C42D342C-3318-4548-AA2C-E350831E9FBF}" srcOrd="0" destOrd="0" presId="urn:microsoft.com/office/officeart/2005/8/layout/radial5"/>
    <dgm:cxn modelId="{26335496-FD31-4F04-BDF2-9D98AD70E74A}" type="presOf" srcId="{8FA82946-5B5A-4299-96B4-71CFCDB4F8B8}" destId="{C2AC03A3-90A5-4500-94EE-1B1883267022}" srcOrd="1" destOrd="0" presId="urn:microsoft.com/office/officeart/2005/8/layout/radial5"/>
    <dgm:cxn modelId="{22B735AE-1851-4EA4-A34F-30E7D20F3CC9}" srcId="{0E73BF40-1DA7-45F5-AA3A-FA727C2FBDA1}" destId="{4CA2FA1E-35E0-4AF2-88B4-D3B2E86892C1}" srcOrd="0" destOrd="0" parTransId="{37D4C507-7636-4957-95CB-C00A65B1FC9E}" sibTransId="{69AD63A8-D227-4F3D-9F81-976A542E4C77}"/>
    <dgm:cxn modelId="{71507207-B935-4524-97DA-5C3083BE6E15}" type="presOf" srcId="{4CA2FA1E-35E0-4AF2-88B4-D3B2E86892C1}" destId="{195660F7-CF72-482D-BC57-F2738F072B7F}" srcOrd="0" destOrd="0" presId="urn:microsoft.com/office/officeart/2005/8/layout/radial5"/>
    <dgm:cxn modelId="{7F99DED8-3169-492B-A8CE-784A5236BF65}" srcId="{4CA2FA1E-35E0-4AF2-88B4-D3B2E86892C1}" destId="{8F8E55D0-46EC-4045-8079-DE31E73F46AA}" srcOrd="0" destOrd="0" parTransId="{99FF356F-B864-42AD-AD89-585E273030CD}" sibTransId="{38C53D06-8F1F-4B11-BD38-34A0B25C4A9F}"/>
    <dgm:cxn modelId="{1D102F3C-0A3D-4F52-A88A-9C443D4A1DA2}" type="presOf" srcId="{D5165606-CC3A-4F00-8066-826836C9504B}" destId="{B94914C5-0B30-4296-845A-2213C21B5342}" srcOrd="1" destOrd="0" presId="urn:microsoft.com/office/officeart/2005/8/layout/radial5"/>
    <dgm:cxn modelId="{EC410D22-2CD5-4109-A884-49322AFEC34E}" type="presOf" srcId="{BAB08AF3-03A9-475C-A1DA-953574CAC009}" destId="{167DD817-75E3-47F8-BBEC-D6ADC6FBBA7F}" srcOrd="0" destOrd="0" presId="urn:microsoft.com/office/officeart/2005/8/layout/radial5"/>
    <dgm:cxn modelId="{6C4652FF-35D7-4A8C-8517-F745DED0E9F6}" type="presOf" srcId="{8FA82946-5B5A-4299-96B4-71CFCDB4F8B8}" destId="{863D0717-4825-4DD9-9F6A-FE297C4BD1BC}" srcOrd="0" destOrd="0" presId="urn:microsoft.com/office/officeart/2005/8/layout/radial5"/>
    <dgm:cxn modelId="{EB5A97D4-ADFA-4DB6-AA3F-43B1D82F4286}" srcId="{4CA2FA1E-35E0-4AF2-88B4-D3B2E86892C1}" destId="{4052FC09-FE0C-45A1-9A4A-2E85183B081D}" srcOrd="1" destOrd="0" parTransId="{8FA82946-5B5A-4299-96B4-71CFCDB4F8B8}" sibTransId="{B156BB82-2DAB-4669-94D7-5F484E9DD729}"/>
    <dgm:cxn modelId="{BE430178-A043-46EA-A0BF-47FD1CC47E49}" type="presOf" srcId="{6E8B2AC2-084B-4AA9-AE45-CAC4E0C77836}" destId="{05A36CC8-FB8C-49CD-BB4F-B14248AB5BD1}" srcOrd="0" destOrd="0" presId="urn:microsoft.com/office/officeart/2005/8/layout/radial5"/>
    <dgm:cxn modelId="{F9D1021C-4A27-4AA6-A3E7-439E51C3C669}" srcId="{4CA2FA1E-35E0-4AF2-88B4-D3B2E86892C1}" destId="{C754D069-F07C-47CD-99AA-B24407145E14}" srcOrd="2" destOrd="0" parTransId="{D5165606-CC3A-4F00-8066-826836C9504B}" sibTransId="{88038E22-EB44-4168-A556-4622DDB55124}"/>
    <dgm:cxn modelId="{CF6ADBC6-E30A-4745-AABA-4C0851736445}" type="presOf" srcId="{72469ED9-E8A8-48AA-83E6-5FC49CB196CE}" destId="{77C04A75-98FC-47D8-8ECD-BECFD2A00954}" srcOrd="0" destOrd="0" presId="urn:microsoft.com/office/officeart/2005/8/layout/radial5"/>
    <dgm:cxn modelId="{77EB27D2-4AFA-43D3-A651-7D8C3177E3A5}" type="presOf" srcId="{8A76230E-6078-4A65-BE4D-5C4C0C66E13F}" destId="{AEF0E578-2912-4761-834A-31DF8CB0F84C}" srcOrd="0" destOrd="0" presId="urn:microsoft.com/office/officeart/2005/8/layout/radial5"/>
    <dgm:cxn modelId="{7827C6A3-CC4D-45FD-BC7D-8ED6CD41747D}" type="presOf" srcId="{8F8E55D0-46EC-4045-8079-DE31E73F46AA}" destId="{C9EBD72A-EE7F-4D93-8814-4BA5E2A49F7A}" srcOrd="0" destOrd="0" presId="urn:microsoft.com/office/officeart/2005/8/layout/radial5"/>
    <dgm:cxn modelId="{0C537628-0299-417B-995D-B5DCF88C0209}" srcId="{4CA2FA1E-35E0-4AF2-88B4-D3B2E86892C1}" destId="{BAB08AF3-03A9-475C-A1DA-953574CAC009}" srcOrd="4" destOrd="0" parTransId="{8A76230E-6078-4A65-BE4D-5C4C0C66E13F}" sibTransId="{91149C58-B841-41B7-B21A-240C9F0626B4}"/>
    <dgm:cxn modelId="{5D348AD0-4AB9-4F3B-89CF-2D83005FDFFA}" type="presOf" srcId="{8A76230E-6078-4A65-BE4D-5C4C0C66E13F}" destId="{DAA3C627-410F-4FE9-983D-A5B7C97D8AC8}" srcOrd="1" destOrd="0" presId="urn:microsoft.com/office/officeart/2005/8/layout/radial5"/>
    <dgm:cxn modelId="{575B1528-B4B8-498E-9CE6-43F1BBA95C9B}" type="presParOf" srcId="{A9E56A0A-603E-4280-B4A5-D185C9461242}" destId="{195660F7-CF72-482D-BC57-F2738F072B7F}" srcOrd="0" destOrd="0" presId="urn:microsoft.com/office/officeart/2005/8/layout/radial5"/>
    <dgm:cxn modelId="{EEBF6B6F-AB64-403D-B53F-AEC290E9CD4B}" type="presParOf" srcId="{A9E56A0A-603E-4280-B4A5-D185C9461242}" destId="{C42D342C-3318-4548-AA2C-E350831E9FBF}" srcOrd="1" destOrd="0" presId="urn:microsoft.com/office/officeart/2005/8/layout/radial5"/>
    <dgm:cxn modelId="{E6410941-71D6-432F-9363-54BE1463CC4B}" type="presParOf" srcId="{C42D342C-3318-4548-AA2C-E350831E9FBF}" destId="{B3013E1D-DF7D-4B89-ABA1-0BF1ABED97EB}" srcOrd="0" destOrd="0" presId="urn:microsoft.com/office/officeart/2005/8/layout/radial5"/>
    <dgm:cxn modelId="{C2A6D716-7680-45EB-AB47-449C88D3AAEC}" type="presParOf" srcId="{A9E56A0A-603E-4280-B4A5-D185C9461242}" destId="{C9EBD72A-EE7F-4D93-8814-4BA5E2A49F7A}" srcOrd="2" destOrd="0" presId="urn:microsoft.com/office/officeart/2005/8/layout/radial5"/>
    <dgm:cxn modelId="{A2289E5C-D346-43A7-85CD-94E06BCBCDAB}" type="presParOf" srcId="{A9E56A0A-603E-4280-B4A5-D185C9461242}" destId="{863D0717-4825-4DD9-9F6A-FE297C4BD1BC}" srcOrd="3" destOrd="0" presId="urn:microsoft.com/office/officeart/2005/8/layout/radial5"/>
    <dgm:cxn modelId="{911F18F3-98ED-42DE-8CB5-ECD881C9F9CA}" type="presParOf" srcId="{863D0717-4825-4DD9-9F6A-FE297C4BD1BC}" destId="{C2AC03A3-90A5-4500-94EE-1B1883267022}" srcOrd="0" destOrd="0" presId="urn:microsoft.com/office/officeart/2005/8/layout/radial5"/>
    <dgm:cxn modelId="{7E729D54-6DA9-4003-8A28-A33816BCA069}" type="presParOf" srcId="{A9E56A0A-603E-4280-B4A5-D185C9461242}" destId="{FCE307AB-53AD-4713-9FED-8FD00830B296}" srcOrd="4" destOrd="0" presId="urn:microsoft.com/office/officeart/2005/8/layout/radial5"/>
    <dgm:cxn modelId="{3F19F022-1C36-4462-8766-98AA1BF1677C}" type="presParOf" srcId="{A9E56A0A-603E-4280-B4A5-D185C9461242}" destId="{2F1CC94A-807C-4321-A0FD-0FEFA980DEA6}" srcOrd="5" destOrd="0" presId="urn:microsoft.com/office/officeart/2005/8/layout/radial5"/>
    <dgm:cxn modelId="{3694D3A4-7817-45E2-AE40-209FAC5100AA}" type="presParOf" srcId="{2F1CC94A-807C-4321-A0FD-0FEFA980DEA6}" destId="{B94914C5-0B30-4296-845A-2213C21B5342}" srcOrd="0" destOrd="0" presId="urn:microsoft.com/office/officeart/2005/8/layout/radial5"/>
    <dgm:cxn modelId="{16E911B3-2162-4EBD-892C-EA5B89B4436F}" type="presParOf" srcId="{A9E56A0A-603E-4280-B4A5-D185C9461242}" destId="{8414ACBD-21CD-4E47-8781-DBC830E371CB}" srcOrd="6" destOrd="0" presId="urn:microsoft.com/office/officeart/2005/8/layout/radial5"/>
    <dgm:cxn modelId="{F5933C75-AB83-4877-864D-AF89601C441A}" type="presParOf" srcId="{A9E56A0A-603E-4280-B4A5-D185C9461242}" destId="{77C04A75-98FC-47D8-8ECD-BECFD2A00954}" srcOrd="7" destOrd="0" presId="urn:microsoft.com/office/officeart/2005/8/layout/radial5"/>
    <dgm:cxn modelId="{F224FA1F-042A-46FC-8D8B-9D4082486073}" type="presParOf" srcId="{77C04A75-98FC-47D8-8ECD-BECFD2A00954}" destId="{18E517FF-44AE-4A40-9035-FF353A233AF3}" srcOrd="0" destOrd="0" presId="urn:microsoft.com/office/officeart/2005/8/layout/radial5"/>
    <dgm:cxn modelId="{7442B40F-D761-4E3D-8BD6-20DC8BD3D593}" type="presParOf" srcId="{A9E56A0A-603E-4280-B4A5-D185C9461242}" destId="{05A36CC8-FB8C-49CD-BB4F-B14248AB5BD1}" srcOrd="8" destOrd="0" presId="urn:microsoft.com/office/officeart/2005/8/layout/radial5"/>
    <dgm:cxn modelId="{1F3E8F29-3FCE-4B5D-BB55-4C8892EE9567}" type="presParOf" srcId="{A9E56A0A-603E-4280-B4A5-D185C9461242}" destId="{AEF0E578-2912-4761-834A-31DF8CB0F84C}" srcOrd="9" destOrd="0" presId="urn:microsoft.com/office/officeart/2005/8/layout/radial5"/>
    <dgm:cxn modelId="{D40B41F5-B99B-43AA-9FE8-AEDE77E2261A}" type="presParOf" srcId="{AEF0E578-2912-4761-834A-31DF8CB0F84C}" destId="{DAA3C627-410F-4FE9-983D-A5B7C97D8AC8}" srcOrd="0" destOrd="0" presId="urn:microsoft.com/office/officeart/2005/8/layout/radial5"/>
    <dgm:cxn modelId="{E80AE192-C289-46BC-8715-EFAFC2204491}" type="presParOf" srcId="{A9E56A0A-603E-4280-B4A5-D185C9461242}" destId="{167DD817-75E3-47F8-BBEC-D6ADC6FBBA7F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E73BF40-1DA7-45F5-AA3A-FA727C2FBDA1}" type="doc">
      <dgm:prSet loTypeId="urn:microsoft.com/office/officeart/2005/8/layout/radial5" loCatId="relationship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4CA2FA1E-35E0-4AF2-88B4-D3B2E86892C1}">
      <dgm:prSet phldrT="[文本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数据</a:t>
          </a:r>
          <a:endParaRPr lang="zh-CN" altLang="en-US" sz="2400" dirty="0"/>
        </a:p>
      </dgm:t>
    </dgm:pt>
    <dgm:pt modelId="{37D4C507-7636-4957-95CB-C00A65B1FC9E}" type="parTrans" cxnId="{22B735AE-1851-4EA4-A34F-30E7D20F3CC9}">
      <dgm:prSet/>
      <dgm:spPr/>
      <dgm:t>
        <a:bodyPr/>
        <a:lstStyle/>
        <a:p>
          <a:endParaRPr lang="zh-CN" altLang="en-US"/>
        </a:p>
      </dgm:t>
    </dgm:pt>
    <dgm:pt modelId="{69AD63A8-D227-4F3D-9F81-976A542E4C77}" type="sibTrans" cxnId="{22B735AE-1851-4EA4-A34F-30E7D20F3CC9}">
      <dgm:prSet/>
      <dgm:spPr/>
      <dgm:t>
        <a:bodyPr/>
        <a:lstStyle/>
        <a:p>
          <a:endParaRPr lang="zh-CN" altLang="en-US"/>
        </a:p>
      </dgm:t>
    </dgm:pt>
    <dgm:pt modelId="{8F8E55D0-46EC-4045-8079-DE31E73F46AA}">
      <dgm:prSet phldrT="[文本]" custT="1"/>
      <dgm:spPr/>
      <dgm:t>
        <a:bodyPr/>
        <a:lstStyle/>
        <a:p>
          <a:r>
            <a:rPr lang="zh-CN" altLang="en-US" sz="2000" dirty="0" smtClean="0"/>
            <a:t>订单</a:t>
          </a:r>
          <a:endParaRPr lang="zh-CN" altLang="en-US" sz="2000" dirty="0"/>
        </a:p>
      </dgm:t>
    </dgm:pt>
    <dgm:pt modelId="{99FF356F-B864-42AD-AD89-585E273030CD}" type="parTrans" cxnId="{7F99DED8-3169-492B-A8CE-784A5236BF65}">
      <dgm:prSet/>
      <dgm:spPr/>
      <dgm:t>
        <a:bodyPr/>
        <a:lstStyle/>
        <a:p>
          <a:endParaRPr lang="zh-CN" altLang="en-US"/>
        </a:p>
      </dgm:t>
    </dgm:pt>
    <dgm:pt modelId="{38C53D06-8F1F-4B11-BD38-34A0B25C4A9F}" type="sibTrans" cxnId="{7F99DED8-3169-492B-A8CE-784A5236BF65}">
      <dgm:prSet/>
      <dgm:spPr/>
      <dgm:t>
        <a:bodyPr/>
        <a:lstStyle/>
        <a:p>
          <a:endParaRPr lang="zh-CN" altLang="en-US"/>
        </a:p>
      </dgm:t>
    </dgm:pt>
    <dgm:pt modelId="{4052FC09-FE0C-45A1-9A4A-2E85183B081D}">
      <dgm:prSet phldrT="[文本]" custT="1"/>
      <dgm:spPr/>
      <dgm:t>
        <a:bodyPr/>
        <a:lstStyle/>
        <a:p>
          <a:r>
            <a:rPr lang="zh-CN" altLang="en-US" sz="2000" dirty="0" smtClean="0"/>
            <a:t>支付</a:t>
          </a:r>
          <a:endParaRPr lang="zh-CN" altLang="en-US" sz="2000" dirty="0"/>
        </a:p>
      </dgm:t>
    </dgm:pt>
    <dgm:pt modelId="{8FA82946-5B5A-4299-96B4-71CFCDB4F8B8}" type="parTrans" cxnId="{EB5A97D4-ADFA-4DB6-AA3F-43B1D82F4286}">
      <dgm:prSet/>
      <dgm:spPr/>
      <dgm:t>
        <a:bodyPr/>
        <a:lstStyle/>
        <a:p>
          <a:endParaRPr lang="zh-CN" altLang="en-US"/>
        </a:p>
      </dgm:t>
    </dgm:pt>
    <dgm:pt modelId="{B156BB82-2DAB-4669-94D7-5F484E9DD729}" type="sibTrans" cxnId="{EB5A97D4-ADFA-4DB6-AA3F-43B1D82F4286}">
      <dgm:prSet/>
      <dgm:spPr/>
      <dgm:t>
        <a:bodyPr/>
        <a:lstStyle/>
        <a:p>
          <a:endParaRPr lang="zh-CN" altLang="en-US"/>
        </a:p>
      </dgm:t>
    </dgm:pt>
    <dgm:pt modelId="{6E8B2AC2-084B-4AA9-AE45-CAC4E0C77836}">
      <dgm:prSet phldrT="[文本]" custT="1"/>
      <dgm:spPr/>
      <dgm:t>
        <a:bodyPr/>
        <a:lstStyle/>
        <a:p>
          <a:r>
            <a:rPr lang="en-US" altLang="zh-CN" sz="2000" dirty="0" smtClean="0"/>
            <a:t>B</a:t>
          </a:r>
          <a:r>
            <a:rPr lang="zh-CN" altLang="en-US" sz="2000" dirty="0" smtClean="0"/>
            <a:t>结算</a:t>
          </a:r>
          <a:endParaRPr lang="zh-CN" altLang="en-US" sz="2000" dirty="0"/>
        </a:p>
      </dgm:t>
    </dgm:pt>
    <dgm:pt modelId="{72469ED9-E8A8-48AA-83E6-5FC49CB196CE}" type="parTrans" cxnId="{A2CA7450-EFD3-4580-B9A2-905530762B3F}">
      <dgm:prSet/>
      <dgm:spPr/>
      <dgm:t>
        <a:bodyPr/>
        <a:lstStyle/>
        <a:p>
          <a:endParaRPr lang="zh-CN" altLang="en-US"/>
        </a:p>
      </dgm:t>
    </dgm:pt>
    <dgm:pt modelId="{A27BFCFD-047F-4AEF-BF4D-CD6E8128A868}" type="sibTrans" cxnId="{A2CA7450-EFD3-4580-B9A2-905530762B3F}">
      <dgm:prSet/>
      <dgm:spPr/>
      <dgm:t>
        <a:bodyPr/>
        <a:lstStyle/>
        <a:p>
          <a:endParaRPr lang="zh-CN" altLang="en-US"/>
        </a:p>
      </dgm:t>
    </dgm:pt>
    <dgm:pt modelId="{BAB08AF3-03A9-475C-A1DA-953574CAC009}">
      <dgm:prSet phldrT="[文本]" custT="1"/>
      <dgm:spPr/>
      <dgm:t>
        <a:bodyPr/>
        <a:lstStyle/>
        <a:p>
          <a:r>
            <a:rPr lang="en-US" altLang="zh-CN" sz="2000" dirty="0" smtClean="0"/>
            <a:t>C</a:t>
          </a:r>
          <a:r>
            <a:rPr lang="zh-CN" altLang="en-US" sz="2000" dirty="0" smtClean="0"/>
            <a:t>结算</a:t>
          </a:r>
          <a:endParaRPr lang="zh-CN" altLang="en-US" sz="2000" dirty="0"/>
        </a:p>
      </dgm:t>
    </dgm:pt>
    <dgm:pt modelId="{8A76230E-6078-4A65-BE4D-5C4C0C66E13F}" type="parTrans" cxnId="{0C537628-0299-417B-995D-B5DCF88C0209}">
      <dgm:prSet/>
      <dgm:spPr/>
      <dgm:t>
        <a:bodyPr/>
        <a:lstStyle/>
        <a:p>
          <a:endParaRPr lang="zh-CN" altLang="en-US"/>
        </a:p>
      </dgm:t>
    </dgm:pt>
    <dgm:pt modelId="{91149C58-B841-41B7-B21A-240C9F0626B4}" type="sibTrans" cxnId="{0C537628-0299-417B-995D-B5DCF88C0209}">
      <dgm:prSet/>
      <dgm:spPr/>
      <dgm:t>
        <a:bodyPr/>
        <a:lstStyle/>
        <a:p>
          <a:endParaRPr lang="zh-CN" altLang="en-US"/>
        </a:p>
      </dgm:t>
    </dgm:pt>
    <dgm:pt modelId="{FAC277CE-6505-4FDE-8937-A831FF310B0F}">
      <dgm:prSet phldrT="[文本]" custT="1"/>
      <dgm:spPr/>
      <dgm:t>
        <a:bodyPr/>
        <a:lstStyle/>
        <a:p>
          <a:r>
            <a:rPr lang="zh-CN" altLang="en-US" sz="2000" dirty="0" smtClean="0"/>
            <a:t>客服</a:t>
          </a:r>
          <a:endParaRPr lang="zh-CN" altLang="en-US" sz="2000" dirty="0"/>
        </a:p>
      </dgm:t>
    </dgm:pt>
    <dgm:pt modelId="{85C5ADA1-0BA6-4199-87FB-A4D1F344D630}" type="parTrans" cxnId="{2DAA34C9-A116-4366-80EB-6E82A6271B86}">
      <dgm:prSet/>
      <dgm:spPr/>
      <dgm:t>
        <a:bodyPr/>
        <a:lstStyle/>
        <a:p>
          <a:endParaRPr lang="zh-CN" altLang="en-US"/>
        </a:p>
      </dgm:t>
    </dgm:pt>
    <dgm:pt modelId="{A5B36041-8497-4F39-A069-2162D23DC6FC}" type="sibTrans" cxnId="{2DAA34C9-A116-4366-80EB-6E82A6271B86}">
      <dgm:prSet/>
      <dgm:spPr/>
      <dgm:t>
        <a:bodyPr/>
        <a:lstStyle/>
        <a:p>
          <a:endParaRPr lang="zh-CN" altLang="en-US"/>
        </a:p>
      </dgm:t>
    </dgm:pt>
    <dgm:pt modelId="{A9E56A0A-603E-4280-B4A5-D185C9461242}" type="pres">
      <dgm:prSet presAssocID="{0E73BF40-1DA7-45F5-AA3A-FA727C2FBDA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5660F7-CF72-482D-BC57-F2738F072B7F}" type="pres">
      <dgm:prSet presAssocID="{4CA2FA1E-35E0-4AF2-88B4-D3B2E86892C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42D342C-3318-4548-AA2C-E350831E9FBF}" type="pres">
      <dgm:prSet presAssocID="{99FF356F-B864-42AD-AD89-585E273030CD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B3013E1D-DF7D-4B89-ABA1-0BF1ABED97EB}" type="pres">
      <dgm:prSet presAssocID="{99FF356F-B864-42AD-AD89-585E273030C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9EBD72A-EE7F-4D93-8814-4BA5E2A49F7A}" type="pres">
      <dgm:prSet presAssocID="{8F8E55D0-46EC-4045-8079-DE31E73F46A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4BFBC-5081-4554-94CF-54B2680E783F}" type="pres">
      <dgm:prSet presAssocID="{85C5ADA1-0BA6-4199-87FB-A4D1F344D630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495E1CBA-134B-4C60-8647-3884B1A254AA}" type="pres">
      <dgm:prSet presAssocID="{85C5ADA1-0BA6-4199-87FB-A4D1F344D630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FE12180-F666-4F3C-9995-CDF1BB1654B8}" type="pres">
      <dgm:prSet presAssocID="{FAC277CE-6505-4FDE-8937-A831FF310B0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D0717-4825-4DD9-9F6A-FE297C4BD1BC}" type="pres">
      <dgm:prSet presAssocID="{8FA82946-5B5A-4299-96B4-71CFCDB4F8B8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C2AC03A3-90A5-4500-94EE-1B1883267022}" type="pres">
      <dgm:prSet presAssocID="{8FA82946-5B5A-4299-96B4-71CFCDB4F8B8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FCE307AB-53AD-4713-9FED-8FD00830B296}" type="pres">
      <dgm:prSet presAssocID="{4052FC09-FE0C-45A1-9A4A-2E85183B081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C04A75-98FC-47D8-8ECD-BECFD2A00954}" type="pres">
      <dgm:prSet presAssocID="{72469ED9-E8A8-48AA-83E6-5FC49CB196CE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18E517FF-44AE-4A40-9035-FF353A233AF3}" type="pres">
      <dgm:prSet presAssocID="{72469ED9-E8A8-48AA-83E6-5FC49CB196CE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05A36CC8-FB8C-49CD-BB4F-B14248AB5BD1}" type="pres">
      <dgm:prSet presAssocID="{6E8B2AC2-084B-4AA9-AE45-CAC4E0C7783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F0E578-2912-4761-834A-31DF8CB0F84C}" type="pres">
      <dgm:prSet presAssocID="{8A76230E-6078-4A65-BE4D-5C4C0C66E13F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DAA3C627-410F-4FE9-983D-A5B7C97D8AC8}" type="pres">
      <dgm:prSet presAssocID="{8A76230E-6078-4A65-BE4D-5C4C0C66E13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167DD817-75E3-47F8-BBEC-D6ADC6FBBA7F}" type="pres">
      <dgm:prSet presAssocID="{BAB08AF3-03A9-475C-A1DA-953574CAC00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A54CCA-C492-4CA1-B88F-AC009BB07F6A}" type="presOf" srcId="{0E73BF40-1DA7-45F5-AA3A-FA727C2FBDA1}" destId="{A9E56A0A-603E-4280-B4A5-D185C9461242}" srcOrd="0" destOrd="0" presId="urn:microsoft.com/office/officeart/2005/8/layout/radial5"/>
    <dgm:cxn modelId="{39C74BC6-F6C8-4CCC-A4A8-B0238AA993D5}" type="presOf" srcId="{99FF356F-B864-42AD-AD89-585E273030CD}" destId="{B3013E1D-DF7D-4B89-ABA1-0BF1ABED97EB}" srcOrd="1" destOrd="0" presId="urn:microsoft.com/office/officeart/2005/8/layout/radial5"/>
    <dgm:cxn modelId="{A2CA7450-EFD3-4580-B9A2-905530762B3F}" srcId="{4CA2FA1E-35E0-4AF2-88B4-D3B2E86892C1}" destId="{6E8B2AC2-084B-4AA9-AE45-CAC4E0C77836}" srcOrd="3" destOrd="0" parTransId="{72469ED9-E8A8-48AA-83E6-5FC49CB196CE}" sibTransId="{A27BFCFD-047F-4AEF-BF4D-CD6E8128A868}"/>
    <dgm:cxn modelId="{20634E15-8EAC-46F5-91F5-A3324813AFB0}" type="presOf" srcId="{72469ED9-E8A8-48AA-83E6-5FC49CB196CE}" destId="{18E517FF-44AE-4A40-9035-FF353A233AF3}" srcOrd="1" destOrd="0" presId="urn:microsoft.com/office/officeart/2005/8/layout/radial5"/>
    <dgm:cxn modelId="{2AEC5556-259D-4824-B7C2-5869854202F8}" type="presOf" srcId="{4052FC09-FE0C-45A1-9A4A-2E85183B081D}" destId="{FCE307AB-53AD-4713-9FED-8FD00830B296}" srcOrd="0" destOrd="0" presId="urn:microsoft.com/office/officeart/2005/8/layout/radial5"/>
    <dgm:cxn modelId="{E4C43D8B-6791-49AD-84DC-2C2182A2853B}" type="presOf" srcId="{99FF356F-B864-42AD-AD89-585E273030CD}" destId="{C42D342C-3318-4548-AA2C-E350831E9FBF}" srcOrd="0" destOrd="0" presId="urn:microsoft.com/office/officeart/2005/8/layout/radial5"/>
    <dgm:cxn modelId="{4251D322-29E4-4762-8728-269D98D079F5}" type="presOf" srcId="{85C5ADA1-0BA6-4199-87FB-A4D1F344D630}" destId="{8914BFBC-5081-4554-94CF-54B2680E783F}" srcOrd="0" destOrd="0" presId="urn:microsoft.com/office/officeart/2005/8/layout/radial5"/>
    <dgm:cxn modelId="{26335496-FD31-4F04-BDF2-9D98AD70E74A}" type="presOf" srcId="{8FA82946-5B5A-4299-96B4-71CFCDB4F8B8}" destId="{C2AC03A3-90A5-4500-94EE-1B1883267022}" srcOrd="1" destOrd="0" presId="urn:microsoft.com/office/officeart/2005/8/layout/radial5"/>
    <dgm:cxn modelId="{22B735AE-1851-4EA4-A34F-30E7D20F3CC9}" srcId="{0E73BF40-1DA7-45F5-AA3A-FA727C2FBDA1}" destId="{4CA2FA1E-35E0-4AF2-88B4-D3B2E86892C1}" srcOrd="0" destOrd="0" parTransId="{37D4C507-7636-4957-95CB-C00A65B1FC9E}" sibTransId="{69AD63A8-D227-4F3D-9F81-976A542E4C77}"/>
    <dgm:cxn modelId="{71507207-B935-4524-97DA-5C3083BE6E15}" type="presOf" srcId="{4CA2FA1E-35E0-4AF2-88B4-D3B2E86892C1}" destId="{195660F7-CF72-482D-BC57-F2738F072B7F}" srcOrd="0" destOrd="0" presId="urn:microsoft.com/office/officeart/2005/8/layout/radial5"/>
    <dgm:cxn modelId="{7F99DED8-3169-492B-A8CE-784A5236BF65}" srcId="{4CA2FA1E-35E0-4AF2-88B4-D3B2E86892C1}" destId="{8F8E55D0-46EC-4045-8079-DE31E73F46AA}" srcOrd="0" destOrd="0" parTransId="{99FF356F-B864-42AD-AD89-585E273030CD}" sibTransId="{38C53D06-8F1F-4B11-BD38-34A0B25C4A9F}"/>
    <dgm:cxn modelId="{EC410D22-2CD5-4109-A884-49322AFEC34E}" type="presOf" srcId="{BAB08AF3-03A9-475C-A1DA-953574CAC009}" destId="{167DD817-75E3-47F8-BBEC-D6ADC6FBBA7F}" srcOrd="0" destOrd="0" presId="urn:microsoft.com/office/officeart/2005/8/layout/radial5"/>
    <dgm:cxn modelId="{6C4652FF-35D7-4A8C-8517-F745DED0E9F6}" type="presOf" srcId="{8FA82946-5B5A-4299-96B4-71CFCDB4F8B8}" destId="{863D0717-4825-4DD9-9F6A-FE297C4BD1BC}" srcOrd="0" destOrd="0" presId="urn:microsoft.com/office/officeart/2005/8/layout/radial5"/>
    <dgm:cxn modelId="{EB5A97D4-ADFA-4DB6-AA3F-43B1D82F4286}" srcId="{4CA2FA1E-35E0-4AF2-88B4-D3B2E86892C1}" destId="{4052FC09-FE0C-45A1-9A4A-2E85183B081D}" srcOrd="2" destOrd="0" parTransId="{8FA82946-5B5A-4299-96B4-71CFCDB4F8B8}" sibTransId="{B156BB82-2DAB-4669-94D7-5F484E9DD729}"/>
    <dgm:cxn modelId="{BE430178-A043-46EA-A0BF-47FD1CC47E49}" type="presOf" srcId="{6E8B2AC2-084B-4AA9-AE45-CAC4E0C77836}" destId="{05A36CC8-FB8C-49CD-BB4F-B14248AB5BD1}" srcOrd="0" destOrd="0" presId="urn:microsoft.com/office/officeart/2005/8/layout/radial5"/>
    <dgm:cxn modelId="{2DAA34C9-A116-4366-80EB-6E82A6271B86}" srcId="{4CA2FA1E-35E0-4AF2-88B4-D3B2E86892C1}" destId="{FAC277CE-6505-4FDE-8937-A831FF310B0F}" srcOrd="1" destOrd="0" parTransId="{85C5ADA1-0BA6-4199-87FB-A4D1F344D630}" sibTransId="{A5B36041-8497-4F39-A069-2162D23DC6FC}"/>
    <dgm:cxn modelId="{92F7D753-7301-4BF3-B957-391F2DDABC89}" type="presOf" srcId="{85C5ADA1-0BA6-4199-87FB-A4D1F344D630}" destId="{495E1CBA-134B-4C60-8647-3884B1A254AA}" srcOrd="1" destOrd="0" presId="urn:microsoft.com/office/officeart/2005/8/layout/radial5"/>
    <dgm:cxn modelId="{CF6ADBC6-E30A-4745-AABA-4C0851736445}" type="presOf" srcId="{72469ED9-E8A8-48AA-83E6-5FC49CB196CE}" destId="{77C04A75-98FC-47D8-8ECD-BECFD2A00954}" srcOrd="0" destOrd="0" presId="urn:microsoft.com/office/officeart/2005/8/layout/radial5"/>
    <dgm:cxn modelId="{3A007C0E-EF8A-453D-99B0-7FB9AF1DC9D1}" type="presOf" srcId="{FAC277CE-6505-4FDE-8937-A831FF310B0F}" destId="{6FE12180-F666-4F3C-9995-CDF1BB1654B8}" srcOrd="0" destOrd="0" presId="urn:microsoft.com/office/officeart/2005/8/layout/radial5"/>
    <dgm:cxn modelId="{77EB27D2-4AFA-43D3-A651-7D8C3177E3A5}" type="presOf" srcId="{8A76230E-6078-4A65-BE4D-5C4C0C66E13F}" destId="{AEF0E578-2912-4761-834A-31DF8CB0F84C}" srcOrd="0" destOrd="0" presId="urn:microsoft.com/office/officeart/2005/8/layout/radial5"/>
    <dgm:cxn modelId="{7827C6A3-CC4D-45FD-BC7D-8ED6CD41747D}" type="presOf" srcId="{8F8E55D0-46EC-4045-8079-DE31E73F46AA}" destId="{C9EBD72A-EE7F-4D93-8814-4BA5E2A49F7A}" srcOrd="0" destOrd="0" presId="urn:microsoft.com/office/officeart/2005/8/layout/radial5"/>
    <dgm:cxn modelId="{0C537628-0299-417B-995D-B5DCF88C0209}" srcId="{4CA2FA1E-35E0-4AF2-88B4-D3B2E86892C1}" destId="{BAB08AF3-03A9-475C-A1DA-953574CAC009}" srcOrd="4" destOrd="0" parTransId="{8A76230E-6078-4A65-BE4D-5C4C0C66E13F}" sibTransId="{91149C58-B841-41B7-B21A-240C9F0626B4}"/>
    <dgm:cxn modelId="{5D348AD0-4AB9-4F3B-89CF-2D83005FDFFA}" type="presOf" srcId="{8A76230E-6078-4A65-BE4D-5C4C0C66E13F}" destId="{DAA3C627-410F-4FE9-983D-A5B7C97D8AC8}" srcOrd="1" destOrd="0" presId="urn:microsoft.com/office/officeart/2005/8/layout/radial5"/>
    <dgm:cxn modelId="{575B1528-B4B8-498E-9CE6-43F1BBA95C9B}" type="presParOf" srcId="{A9E56A0A-603E-4280-B4A5-D185C9461242}" destId="{195660F7-CF72-482D-BC57-F2738F072B7F}" srcOrd="0" destOrd="0" presId="urn:microsoft.com/office/officeart/2005/8/layout/radial5"/>
    <dgm:cxn modelId="{EEBF6B6F-AB64-403D-B53F-AEC290E9CD4B}" type="presParOf" srcId="{A9E56A0A-603E-4280-B4A5-D185C9461242}" destId="{C42D342C-3318-4548-AA2C-E350831E9FBF}" srcOrd="1" destOrd="0" presId="urn:microsoft.com/office/officeart/2005/8/layout/radial5"/>
    <dgm:cxn modelId="{E6410941-71D6-432F-9363-54BE1463CC4B}" type="presParOf" srcId="{C42D342C-3318-4548-AA2C-E350831E9FBF}" destId="{B3013E1D-DF7D-4B89-ABA1-0BF1ABED97EB}" srcOrd="0" destOrd="0" presId="urn:microsoft.com/office/officeart/2005/8/layout/radial5"/>
    <dgm:cxn modelId="{C2A6D716-7680-45EB-AB47-449C88D3AAEC}" type="presParOf" srcId="{A9E56A0A-603E-4280-B4A5-D185C9461242}" destId="{C9EBD72A-EE7F-4D93-8814-4BA5E2A49F7A}" srcOrd="2" destOrd="0" presId="urn:microsoft.com/office/officeart/2005/8/layout/radial5"/>
    <dgm:cxn modelId="{32FEFEE4-7DF6-4CEF-96C1-7335400E02C8}" type="presParOf" srcId="{A9E56A0A-603E-4280-B4A5-D185C9461242}" destId="{8914BFBC-5081-4554-94CF-54B2680E783F}" srcOrd="3" destOrd="0" presId="urn:microsoft.com/office/officeart/2005/8/layout/radial5"/>
    <dgm:cxn modelId="{63701022-C1E3-42E2-95D5-108B7589E1A9}" type="presParOf" srcId="{8914BFBC-5081-4554-94CF-54B2680E783F}" destId="{495E1CBA-134B-4C60-8647-3884B1A254AA}" srcOrd="0" destOrd="0" presId="urn:microsoft.com/office/officeart/2005/8/layout/radial5"/>
    <dgm:cxn modelId="{330B3DED-83EC-4673-8B08-44A71C90195B}" type="presParOf" srcId="{A9E56A0A-603E-4280-B4A5-D185C9461242}" destId="{6FE12180-F666-4F3C-9995-CDF1BB1654B8}" srcOrd="4" destOrd="0" presId="urn:microsoft.com/office/officeart/2005/8/layout/radial5"/>
    <dgm:cxn modelId="{A2289E5C-D346-43A7-85CD-94E06BCBCDAB}" type="presParOf" srcId="{A9E56A0A-603E-4280-B4A5-D185C9461242}" destId="{863D0717-4825-4DD9-9F6A-FE297C4BD1BC}" srcOrd="5" destOrd="0" presId="urn:microsoft.com/office/officeart/2005/8/layout/radial5"/>
    <dgm:cxn modelId="{911F18F3-98ED-42DE-8CB5-ECD881C9F9CA}" type="presParOf" srcId="{863D0717-4825-4DD9-9F6A-FE297C4BD1BC}" destId="{C2AC03A3-90A5-4500-94EE-1B1883267022}" srcOrd="0" destOrd="0" presId="urn:microsoft.com/office/officeart/2005/8/layout/radial5"/>
    <dgm:cxn modelId="{7E729D54-6DA9-4003-8A28-A33816BCA069}" type="presParOf" srcId="{A9E56A0A-603E-4280-B4A5-D185C9461242}" destId="{FCE307AB-53AD-4713-9FED-8FD00830B296}" srcOrd="6" destOrd="0" presId="urn:microsoft.com/office/officeart/2005/8/layout/radial5"/>
    <dgm:cxn modelId="{F5933C75-AB83-4877-864D-AF89601C441A}" type="presParOf" srcId="{A9E56A0A-603E-4280-B4A5-D185C9461242}" destId="{77C04A75-98FC-47D8-8ECD-BECFD2A00954}" srcOrd="7" destOrd="0" presId="urn:microsoft.com/office/officeart/2005/8/layout/radial5"/>
    <dgm:cxn modelId="{F224FA1F-042A-46FC-8D8B-9D4082486073}" type="presParOf" srcId="{77C04A75-98FC-47D8-8ECD-BECFD2A00954}" destId="{18E517FF-44AE-4A40-9035-FF353A233AF3}" srcOrd="0" destOrd="0" presId="urn:microsoft.com/office/officeart/2005/8/layout/radial5"/>
    <dgm:cxn modelId="{7442B40F-D761-4E3D-8BD6-20DC8BD3D593}" type="presParOf" srcId="{A9E56A0A-603E-4280-B4A5-D185C9461242}" destId="{05A36CC8-FB8C-49CD-BB4F-B14248AB5BD1}" srcOrd="8" destOrd="0" presId="urn:microsoft.com/office/officeart/2005/8/layout/radial5"/>
    <dgm:cxn modelId="{1F3E8F29-3FCE-4B5D-BB55-4C8892EE9567}" type="presParOf" srcId="{A9E56A0A-603E-4280-B4A5-D185C9461242}" destId="{AEF0E578-2912-4761-834A-31DF8CB0F84C}" srcOrd="9" destOrd="0" presId="urn:microsoft.com/office/officeart/2005/8/layout/radial5"/>
    <dgm:cxn modelId="{D40B41F5-B99B-43AA-9FE8-AEDE77E2261A}" type="presParOf" srcId="{AEF0E578-2912-4761-834A-31DF8CB0F84C}" destId="{DAA3C627-410F-4FE9-983D-A5B7C97D8AC8}" srcOrd="0" destOrd="0" presId="urn:microsoft.com/office/officeart/2005/8/layout/radial5"/>
    <dgm:cxn modelId="{E80AE192-C289-46BC-8715-EFAFC2204491}" type="presParOf" srcId="{A9E56A0A-603E-4280-B4A5-D185C9461242}" destId="{167DD817-75E3-47F8-BBEC-D6ADC6FBBA7F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2A625-9D27-4723-92EC-3E4AB512D494}" type="doc">
      <dgm:prSet loTypeId="urn:microsoft.com/office/officeart/2005/8/layout/cycle1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1D87E9A-2EAB-4CCC-BA89-0E3817BE95D5}">
      <dgm:prSet phldrT="[文本]" custT="1"/>
      <dgm:spPr/>
      <dgm:t>
        <a:bodyPr/>
        <a:lstStyle/>
        <a:p>
          <a:r>
            <a:rPr lang="zh-CN" altLang="en-US" sz="2000" dirty="0" smtClean="0"/>
            <a:t>业务</a:t>
          </a:r>
          <a:endParaRPr lang="en-US" altLang="zh-CN" sz="2000" dirty="0" smtClean="0"/>
        </a:p>
        <a:p>
          <a:r>
            <a:rPr lang="zh-CN" altLang="en-US" sz="2000" dirty="0" smtClean="0"/>
            <a:t>知识</a:t>
          </a:r>
          <a:endParaRPr lang="zh-CN" altLang="en-US" sz="2000" dirty="0"/>
        </a:p>
      </dgm:t>
    </dgm:pt>
    <dgm:pt modelId="{4F366230-AFCD-42E4-831B-C44B5E1D9B68}" type="parTrans" cxnId="{4D50CD06-FCD8-4A06-AAC1-5B95FD7F5AD8}">
      <dgm:prSet/>
      <dgm:spPr/>
      <dgm:t>
        <a:bodyPr/>
        <a:lstStyle/>
        <a:p>
          <a:endParaRPr lang="zh-CN" altLang="en-US"/>
        </a:p>
      </dgm:t>
    </dgm:pt>
    <dgm:pt modelId="{B8CE12D1-071F-4E33-8846-9BD2B91EA05E}" type="sibTrans" cxnId="{4D50CD06-FCD8-4A06-AAC1-5B95FD7F5AD8}">
      <dgm:prSet/>
      <dgm:spPr/>
      <dgm:t>
        <a:bodyPr/>
        <a:lstStyle/>
        <a:p>
          <a:endParaRPr lang="zh-CN" altLang="en-US"/>
        </a:p>
      </dgm:t>
    </dgm:pt>
    <dgm:pt modelId="{52BC20E9-9BD7-4A5E-BC69-CDEA443EB58A}">
      <dgm:prSet phldrT="[文本]" custT="1"/>
      <dgm:spPr/>
      <dgm:t>
        <a:bodyPr/>
        <a:lstStyle/>
        <a:p>
          <a:r>
            <a:rPr lang="zh-CN" altLang="en-US" sz="2000" dirty="0" smtClean="0"/>
            <a:t>系统</a:t>
          </a:r>
          <a:endParaRPr lang="en-US" altLang="zh-CN" sz="2000" dirty="0" smtClean="0"/>
        </a:p>
        <a:p>
          <a:r>
            <a:rPr lang="zh-CN" altLang="en-US" sz="2000" dirty="0" smtClean="0"/>
            <a:t>流程</a:t>
          </a:r>
          <a:endParaRPr lang="zh-CN" altLang="en-US" sz="2000" dirty="0"/>
        </a:p>
      </dgm:t>
    </dgm:pt>
    <dgm:pt modelId="{CE566C9C-2421-4F3D-9CEC-4E21842DC0CD}" type="parTrans" cxnId="{5DB0DAA3-F23D-46B8-8E75-E51A6B4B8789}">
      <dgm:prSet/>
      <dgm:spPr/>
      <dgm:t>
        <a:bodyPr/>
        <a:lstStyle/>
        <a:p>
          <a:endParaRPr lang="zh-CN" altLang="en-US"/>
        </a:p>
      </dgm:t>
    </dgm:pt>
    <dgm:pt modelId="{2BE24B65-AB3A-4B0A-B712-F26EFDBD001A}" type="sibTrans" cxnId="{5DB0DAA3-F23D-46B8-8E75-E51A6B4B8789}">
      <dgm:prSet/>
      <dgm:spPr/>
      <dgm:t>
        <a:bodyPr/>
        <a:lstStyle/>
        <a:p>
          <a:endParaRPr lang="zh-CN" altLang="en-US"/>
        </a:p>
      </dgm:t>
    </dgm:pt>
    <dgm:pt modelId="{AF6B981F-DF5C-42D8-B827-AAB7748B60A9}">
      <dgm:prSet phldrT="[文本]" custT="1"/>
      <dgm:spPr/>
      <dgm:t>
        <a:bodyPr/>
        <a:lstStyle/>
        <a:p>
          <a:r>
            <a:rPr lang="zh-CN" altLang="en-US" sz="2000" dirty="0" smtClean="0"/>
            <a:t>需求</a:t>
          </a:r>
          <a:endParaRPr lang="en-US" altLang="zh-CN" sz="2000" dirty="0" smtClean="0"/>
        </a:p>
        <a:p>
          <a:r>
            <a:rPr lang="zh-CN" altLang="en-US" sz="2000" dirty="0" smtClean="0"/>
            <a:t>分析</a:t>
          </a:r>
          <a:endParaRPr lang="zh-CN" altLang="en-US" sz="2000" dirty="0"/>
        </a:p>
      </dgm:t>
    </dgm:pt>
    <dgm:pt modelId="{2B006AC3-349A-4FE2-9915-615F33E18508}" type="parTrans" cxnId="{2F64C7AF-74D2-448D-AB73-C705A354FDFB}">
      <dgm:prSet/>
      <dgm:spPr/>
      <dgm:t>
        <a:bodyPr/>
        <a:lstStyle/>
        <a:p>
          <a:endParaRPr lang="zh-CN" altLang="en-US"/>
        </a:p>
      </dgm:t>
    </dgm:pt>
    <dgm:pt modelId="{F055C330-1952-4D57-A75C-54098CA2EEAD}" type="sibTrans" cxnId="{2F64C7AF-74D2-448D-AB73-C705A354FDFB}">
      <dgm:prSet/>
      <dgm:spPr/>
      <dgm:t>
        <a:bodyPr/>
        <a:lstStyle/>
        <a:p>
          <a:endParaRPr lang="zh-CN" altLang="en-US"/>
        </a:p>
      </dgm:t>
    </dgm:pt>
    <dgm:pt modelId="{292BE879-C12E-4B05-B99C-528556DFDFCD}">
      <dgm:prSet phldrT="[文本]" custT="1"/>
      <dgm:spPr/>
      <dgm:t>
        <a:bodyPr/>
        <a:lstStyle/>
        <a:p>
          <a:r>
            <a:rPr lang="zh-CN" altLang="en-US" sz="2000" dirty="0" smtClean="0"/>
            <a:t>技术</a:t>
          </a:r>
          <a:endParaRPr lang="en-US" altLang="zh-CN" sz="2000" dirty="0" smtClean="0"/>
        </a:p>
        <a:p>
          <a:r>
            <a:rPr lang="zh-CN" altLang="en-US" sz="2000" dirty="0" smtClean="0"/>
            <a:t>思维</a:t>
          </a:r>
          <a:endParaRPr lang="zh-CN" altLang="en-US" sz="2000" dirty="0"/>
        </a:p>
      </dgm:t>
    </dgm:pt>
    <dgm:pt modelId="{23E49DD8-DFA5-4749-88E0-54E6A81C72B4}" type="parTrans" cxnId="{040F6118-DAC6-4A7D-B7BB-8AD676F2F2FB}">
      <dgm:prSet/>
      <dgm:spPr/>
      <dgm:t>
        <a:bodyPr/>
        <a:lstStyle/>
        <a:p>
          <a:endParaRPr lang="zh-CN" altLang="en-US"/>
        </a:p>
      </dgm:t>
    </dgm:pt>
    <dgm:pt modelId="{24C818CC-C2F5-48B8-9964-16FACEBD104A}" type="sibTrans" cxnId="{040F6118-DAC6-4A7D-B7BB-8AD676F2F2FB}">
      <dgm:prSet/>
      <dgm:spPr/>
      <dgm:t>
        <a:bodyPr/>
        <a:lstStyle/>
        <a:p>
          <a:endParaRPr lang="zh-CN" altLang="en-US"/>
        </a:p>
      </dgm:t>
    </dgm:pt>
    <dgm:pt modelId="{C7D16BB7-885A-4EB1-A1FF-AD9DA0288B29}">
      <dgm:prSet phldrT="[文本]" custT="1"/>
      <dgm:spPr/>
      <dgm:t>
        <a:bodyPr/>
        <a:lstStyle/>
        <a:p>
          <a:r>
            <a:rPr lang="zh-CN" altLang="en-US" sz="2000" dirty="0" smtClean="0"/>
            <a:t>产品</a:t>
          </a:r>
          <a:endParaRPr lang="en-US" altLang="zh-CN" sz="2000" dirty="0" smtClean="0"/>
        </a:p>
        <a:p>
          <a:r>
            <a:rPr lang="zh-CN" altLang="en-US" sz="2000" dirty="0" smtClean="0"/>
            <a:t>能力</a:t>
          </a:r>
          <a:endParaRPr lang="zh-CN" altLang="en-US" sz="2000" dirty="0"/>
        </a:p>
      </dgm:t>
    </dgm:pt>
    <dgm:pt modelId="{A6DB52FC-4324-4C9B-9831-CBD48284F0FB}" type="parTrans" cxnId="{CADDCC40-F21E-4406-8F1E-ED5B171D45DE}">
      <dgm:prSet/>
      <dgm:spPr/>
      <dgm:t>
        <a:bodyPr/>
        <a:lstStyle/>
        <a:p>
          <a:endParaRPr lang="zh-CN" altLang="en-US"/>
        </a:p>
      </dgm:t>
    </dgm:pt>
    <dgm:pt modelId="{B71EBD9A-9DE2-48F9-AFF6-CA1542F2C919}" type="sibTrans" cxnId="{CADDCC40-F21E-4406-8F1E-ED5B171D45DE}">
      <dgm:prSet/>
      <dgm:spPr/>
      <dgm:t>
        <a:bodyPr/>
        <a:lstStyle/>
        <a:p>
          <a:endParaRPr lang="zh-CN" altLang="en-US"/>
        </a:p>
      </dgm:t>
    </dgm:pt>
    <dgm:pt modelId="{BFC8FB5E-430C-462B-9F1C-37BD4AA3F2E7}" type="pres">
      <dgm:prSet presAssocID="{6E02A625-9D27-4723-92EC-3E4AB512D49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E1627D-7299-4D13-9FC3-4E416EE51A63}" type="pres">
      <dgm:prSet presAssocID="{A1D87E9A-2EAB-4CCC-BA89-0E3817BE95D5}" presName="dummy" presStyleCnt="0"/>
      <dgm:spPr/>
    </dgm:pt>
    <dgm:pt modelId="{9F5567BC-66EF-400C-A60F-9C1648E4820A}" type="pres">
      <dgm:prSet presAssocID="{A1D87E9A-2EAB-4CCC-BA89-0E3817BE95D5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C3D84F-9448-47DC-ABD3-D668AD9F1B3C}" type="pres">
      <dgm:prSet presAssocID="{B8CE12D1-071F-4E33-8846-9BD2B91EA05E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F93FEC86-6EA5-41FA-8865-BDE13F07872C}" type="pres">
      <dgm:prSet presAssocID="{52BC20E9-9BD7-4A5E-BC69-CDEA443EB58A}" presName="dummy" presStyleCnt="0"/>
      <dgm:spPr/>
    </dgm:pt>
    <dgm:pt modelId="{D8A38752-901A-4DE1-BD51-D7227FD4E64F}" type="pres">
      <dgm:prSet presAssocID="{52BC20E9-9BD7-4A5E-BC69-CDEA443EB58A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BF5DDE-D81B-4933-8F74-0D8574DB4F37}" type="pres">
      <dgm:prSet presAssocID="{2BE24B65-AB3A-4B0A-B712-F26EFDBD001A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A359330B-4E00-447B-868E-8011A90CF126}" type="pres">
      <dgm:prSet presAssocID="{AF6B981F-DF5C-42D8-B827-AAB7748B60A9}" presName="dummy" presStyleCnt="0"/>
      <dgm:spPr/>
    </dgm:pt>
    <dgm:pt modelId="{2B39CF48-ACA5-4B49-8F44-041F5A2FBDD7}" type="pres">
      <dgm:prSet presAssocID="{AF6B981F-DF5C-42D8-B827-AAB7748B60A9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04D417-E8F5-4B0A-A167-503C113651DD}" type="pres">
      <dgm:prSet presAssocID="{F055C330-1952-4D57-A75C-54098CA2EEAD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B6CDEF8F-EF59-42BB-A062-2DB6901A7DEC}" type="pres">
      <dgm:prSet presAssocID="{292BE879-C12E-4B05-B99C-528556DFDFCD}" presName="dummy" presStyleCnt="0"/>
      <dgm:spPr/>
    </dgm:pt>
    <dgm:pt modelId="{8A184B39-ADCA-410A-9B9B-9694FD00531B}" type="pres">
      <dgm:prSet presAssocID="{292BE879-C12E-4B05-B99C-528556DFDFCD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E91071-3EAB-4B10-832E-9CA161D9B143}" type="pres">
      <dgm:prSet presAssocID="{24C818CC-C2F5-48B8-9964-16FACEBD104A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AC6F4D7F-F8C0-4F9F-8B94-1693BA1ED275}" type="pres">
      <dgm:prSet presAssocID="{C7D16BB7-885A-4EB1-A1FF-AD9DA0288B29}" presName="dummy" presStyleCnt="0"/>
      <dgm:spPr/>
    </dgm:pt>
    <dgm:pt modelId="{444F7EA9-1C0C-4F0D-8F49-D2FBCF150707}" type="pres">
      <dgm:prSet presAssocID="{C7D16BB7-885A-4EB1-A1FF-AD9DA0288B29}" presName="node" presStyleLbl="revTx" presStyleIdx="4" presStyleCnt="5" custScaleX="1537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7910FA-3246-4371-AE88-79DC157EB653}" type="pres">
      <dgm:prSet presAssocID="{B71EBD9A-9DE2-48F9-AFF6-CA1542F2C919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715D637-0FE8-4F6C-9D25-E5701AFEABBC}" type="presOf" srcId="{6E02A625-9D27-4723-92EC-3E4AB512D494}" destId="{BFC8FB5E-430C-462B-9F1C-37BD4AA3F2E7}" srcOrd="0" destOrd="0" presId="urn:microsoft.com/office/officeart/2005/8/layout/cycle1"/>
    <dgm:cxn modelId="{BE4EA9D1-7BF2-4427-BE08-557503AF3B44}" type="presOf" srcId="{24C818CC-C2F5-48B8-9964-16FACEBD104A}" destId="{56E91071-3EAB-4B10-832E-9CA161D9B143}" srcOrd="0" destOrd="0" presId="urn:microsoft.com/office/officeart/2005/8/layout/cycle1"/>
    <dgm:cxn modelId="{A77A769A-77F2-4CCC-8393-A598C8D89DB5}" type="presOf" srcId="{B8CE12D1-071F-4E33-8846-9BD2B91EA05E}" destId="{46C3D84F-9448-47DC-ABD3-D668AD9F1B3C}" srcOrd="0" destOrd="0" presId="urn:microsoft.com/office/officeart/2005/8/layout/cycle1"/>
    <dgm:cxn modelId="{B4F859E3-A987-463B-A417-8CE2F71E2B9E}" type="presOf" srcId="{B71EBD9A-9DE2-48F9-AFF6-CA1542F2C919}" destId="{AF7910FA-3246-4371-AE88-79DC157EB653}" srcOrd="0" destOrd="0" presId="urn:microsoft.com/office/officeart/2005/8/layout/cycle1"/>
    <dgm:cxn modelId="{0987F0BF-B2D0-4708-8A74-BB2D0FE22840}" type="presOf" srcId="{52BC20E9-9BD7-4A5E-BC69-CDEA443EB58A}" destId="{D8A38752-901A-4DE1-BD51-D7227FD4E64F}" srcOrd="0" destOrd="0" presId="urn:microsoft.com/office/officeart/2005/8/layout/cycle1"/>
    <dgm:cxn modelId="{4D50CD06-FCD8-4A06-AAC1-5B95FD7F5AD8}" srcId="{6E02A625-9D27-4723-92EC-3E4AB512D494}" destId="{A1D87E9A-2EAB-4CCC-BA89-0E3817BE95D5}" srcOrd="0" destOrd="0" parTransId="{4F366230-AFCD-42E4-831B-C44B5E1D9B68}" sibTransId="{B8CE12D1-071F-4E33-8846-9BD2B91EA05E}"/>
    <dgm:cxn modelId="{985B6548-7AD6-4A6F-8A6A-8B83831CD128}" type="presOf" srcId="{AF6B981F-DF5C-42D8-B827-AAB7748B60A9}" destId="{2B39CF48-ACA5-4B49-8F44-041F5A2FBDD7}" srcOrd="0" destOrd="0" presId="urn:microsoft.com/office/officeart/2005/8/layout/cycle1"/>
    <dgm:cxn modelId="{C8FB5474-1AF0-4731-B869-B51D3F5932DB}" type="presOf" srcId="{292BE879-C12E-4B05-B99C-528556DFDFCD}" destId="{8A184B39-ADCA-410A-9B9B-9694FD00531B}" srcOrd="0" destOrd="0" presId="urn:microsoft.com/office/officeart/2005/8/layout/cycle1"/>
    <dgm:cxn modelId="{9B843C38-604C-42AC-A1BE-3A7343F38E3C}" type="presOf" srcId="{2BE24B65-AB3A-4B0A-B712-F26EFDBD001A}" destId="{95BF5DDE-D81B-4933-8F74-0D8574DB4F37}" srcOrd="0" destOrd="0" presId="urn:microsoft.com/office/officeart/2005/8/layout/cycle1"/>
    <dgm:cxn modelId="{23E924DE-6742-49C6-89AB-7399765DFCBF}" type="presOf" srcId="{C7D16BB7-885A-4EB1-A1FF-AD9DA0288B29}" destId="{444F7EA9-1C0C-4F0D-8F49-D2FBCF150707}" srcOrd="0" destOrd="0" presId="urn:microsoft.com/office/officeart/2005/8/layout/cycle1"/>
    <dgm:cxn modelId="{795CAAE7-CF6A-47EB-AFD7-E1F0DEC00761}" type="presOf" srcId="{A1D87E9A-2EAB-4CCC-BA89-0E3817BE95D5}" destId="{9F5567BC-66EF-400C-A60F-9C1648E4820A}" srcOrd="0" destOrd="0" presId="urn:microsoft.com/office/officeart/2005/8/layout/cycle1"/>
    <dgm:cxn modelId="{1CB57258-A6BC-48E4-8E18-4081F1189DC2}" type="presOf" srcId="{F055C330-1952-4D57-A75C-54098CA2EEAD}" destId="{7804D417-E8F5-4B0A-A167-503C113651DD}" srcOrd="0" destOrd="0" presId="urn:microsoft.com/office/officeart/2005/8/layout/cycle1"/>
    <dgm:cxn modelId="{5DB0DAA3-F23D-46B8-8E75-E51A6B4B8789}" srcId="{6E02A625-9D27-4723-92EC-3E4AB512D494}" destId="{52BC20E9-9BD7-4A5E-BC69-CDEA443EB58A}" srcOrd="1" destOrd="0" parTransId="{CE566C9C-2421-4F3D-9CEC-4E21842DC0CD}" sibTransId="{2BE24B65-AB3A-4B0A-B712-F26EFDBD001A}"/>
    <dgm:cxn modelId="{2F64C7AF-74D2-448D-AB73-C705A354FDFB}" srcId="{6E02A625-9D27-4723-92EC-3E4AB512D494}" destId="{AF6B981F-DF5C-42D8-B827-AAB7748B60A9}" srcOrd="2" destOrd="0" parTransId="{2B006AC3-349A-4FE2-9915-615F33E18508}" sibTransId="{F055C330-1952-4D57-A75C-54098CA2EEAD}"/>
    <dgm:cxn modelId="{CADDCC40-F21E-4406-8F1E-ED5B171D45DE}" srcId="{6E02A625-9D27-4723-92EC-3E4AB512D494}" destId="{C7D16BB7-885A-4EB1-A1FF-AD9DA0288B29}" srcOrd="4" destOrd="0" parTransId="{A6DB52FC-4324-4C9B-9831-CBD48284F0FB}" sibTransId="{B71EBD9A-9DE2-48F9-AFF6-CA1542F2C919}"/>
    <dgm:cxn modelId="{040F6118-DAC6-4A7D-B7BB-8AD676F2F2FB}" srcId="{6E02A625-9D27-4723-92EC-3E4AB512D494}" destId="{292BE879-C12E-4B05-B99C-528556DFDFCD}" srcOrd="3" destOrd="0" parTransId="{23E49DD8-DFA5-4749-88E0-54E6A81C72B4}" sibTransId="{24C818CC-C2F5-48B8-9964-16FACEBD104A}"/>
    <dgm:cxn modelId="{2957D21C-F064-4C53-9BB4-224C0056104B}" type="presParOf" srcId="{BFC8FB5E-430C-462B-9F1C-37BD4AA3F2E7}" destId="{69E1627D-7299-4D13-9FC3-4E416EE51A63}" srcOrd="0" destOrd="0" presId="urn:microsoft.com/office/officeart/2005/8/layout/cycle1"/>
    <dgm:cxn modelId="{401511FD-492F-4274-8958-BA6469C501C5}" type="presParOf" srcId="{BFC8FB5E-430C-462B-9F1C-37BD4AA3F2E7}" destId="{9F5567BC-66EF-400C-A60F-9C1648E4820A}" srcOrd="1" destOrd="0" presId="urn:microsoft.com/office/officeart/2005/8/layout/cycle1"/>
    <dgm:cxn modelId="{426208C3-E403-4403-851D-5EE9A0044736}" type="presParOf" srcId="{BFC8FB5E-430C-462B-9F1C-37BD4AA3F2E7}" destId="{46C3D84F-9448-47DC-ABD3-D668AD9F1B3C}" srcOrd="2" destOrd="0" presId="urn:microsoft.com/office/officeart/2005/8/layout/cycle1"/>
    <dgm:cxn modelId="{BD255AB9-BC63-46F1-911C-86A36194C634}" type="presParOf" srcId="{BFC8FB5E-430C-462B-9F1C-37BD4AA3F2E7}" destId="{F93FEC86-6EA5-41FA-8865-BDE13F07872C}" srcOrd="3" destOrd="0" presId="urn:microsoft.com/office/officeart/2005/8/layout/cycle1"/>
    <dgm:cxn modelId="{7F27D867-98E8-49D8-83A2-EE4CC1A1953A}" type="presParOf" srcId="{BFC8FB5E-430C-462B-9F1C-37BD4AA3F2E7}" destId="{D8A38752-901A-4DE1-BD51-D7227FD4E64F}" srcOrd="4" destOrd="0" presId="urn:microsoft.com/office/officeart/2005/8/layout/cycle1"/>
    <dgm:cxn modelId="{374AA311-9ECB-4A0D-A9F0-14147689CE4C}" type="presParOf" srcId="{BFC8FB5E-430C-462B-9F1C-37BD4AA3F2E7}" destId="{95BF5DDE-D81B-4933-8F74-0D8574DB4F37}" srcOrd="5" destOrd="0" presId="urn:microsoft.com/office/officeart/2005/8/layout/cycle1"/>
    <dgm:cxn modelId="{924CCDFF-3ED7-4BAA-AA57-4F85120F8CFF}" type="presParOf" srcId="{BFC8FB5E-430C-462B-9F1C-37BD4AA3F2E7}" destId="{A359330B-4E00-447B-868E-8011A90CF126}" srcOrd="6" destOrd="0" presId="urn:microsoft.com/office/officeart/2005/8/layout/cycle1"/>
    <dgm:cxn modelId="{C5CA8C8D-8E8C-46A7-810D-DF408FD9175E}" type="presParOf" srcId="{BFC8FB5E-430C-462B-9F1C-37BD4AA3F2E7}" destId="{2B39CF48-ACA5-4B49-8F44-041F5A2FBDD7}" srcOrd="7" destOrd="0" presId="urn:microsoft.com/office/officeart/2005/8/layout/cycle1"/>
    <dgm:cxn modelId="{6DD1ACAE-AA54-4338-9FED-7839AF3DC647}" type="presParOf" srcId="{BFC8FB5E-430C-462B-9F1C-37BD4AA3F2E7}" destId="{7804D417-E8F5-4B0A-A167-503C113651DD}" srcOrd="8" destOrd="0" presId="urn:microsoft.com/office/officeart/2005/8/layout/cycle1"/>
    <dgm:cxn modelId="{8A921673-64FF-4209-BCF7-1029CC6C84F3}" type="presParOf" srcId="{BFC8FB5E-430C-462B-9F1C-37BD4AA3F2E7}" destId="{B6CDEF8F-EF59-42BB-A062-2DB6901A7DEC}" srcOrd="9" destOrd="0" presId="urn:microsoft.com/office/officeart/2005/8/layout/cycle1"/>
    <dgm:cxn modelId="{F7C6B86B-ECD9-43A6-80E1-95A84A97BCAF}" type="presParOf" srcId="{BFC8FB5E-430C-462B-9F1C-37BD4AA3F2E7}" destId="{8A184B39-ADCA-410A-9B9B-9694FD00531B}" srcOrd="10" destOrd="0" presId="urn:microsoft.com/office/officeart/2005/8/layout/cycle1"/>
    <dgm:cxn modelId="{1953953D-3348-4E32-8D86-BCE466148BC7}" type="presParOf" srcId="{BFC8FB5E-430C-462B-9F1C-37BD4AA3F2E7}" destId="{56E91071-3EAB-4B10-832E-9CA161D9B143}" srcOrd="11" destOrd="0" presId="urn:microsoft.com/office/officeart/2005/8/layout/cycle1"/>
    <dgm:cxn modelId="{E5359B92-29B6-4235-AD1F-98FB3220B511}" type="presParOf" srcId="{BFC8FB5E-430C-462B-9F1C-37BD4AA3F2E7}" destId="{AC6F4D7F-F8C0-4F9F-8B94-1693BA1ED275}" srcOrd="12" destOrd="0" presId="urn:microsoft.com/office/officeart/2005/8/layout/cycle1"/>
    <dgm:cxn modelId="{7A7EDBFF-6640-4CF7-9862-EA7D07AF9170}" type="presParOf" srcId="{BFC8FB5E-430C-462B-9F1C-37BD4AA3F2E7}" destId="{444F7EA9-1C0C-4F0D-8F49-D2FBCF150707}" srcOrd="13" destOrd="0" presId="urn:microsoft.com/office/officeart/2005/8/layout/cycle1"/>
    <dgm:cxn modelId="{148D513F-99EB-44A4-8C60-3C1F3DC89849}" type="presParOf" srcId="{BFC8FB5E-430C-462B-9F1C-37BD4AA3F2E7}" destId="{AF7910FA-3246-4371-AE88-79DC157EB653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CB46C5-4103-4B4B-801A-2FECBAA4C1F5}" type="doc">
      <dgm:prSet loTypeId="urn:microsoft.com/office/officeart/2005/8/layout/radial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5469018C-5622-4E14-B5F4-012E97939560}">
      <dgm:prSet phldrT="[文本]"/>
      <dgm:spPr/>
      <dgm:t>
        <a:bodyPr/>
        <a:lstStyle/>
        <a:p>
          <a:r>
            <a:rPr lang="zh-CN" altLang="en-US" dirty="0" smtClean="0"/>
            <a:t>订单</a:t>
          </a:r>
          <a:endParaRPr lang="zh-CN" altLang="en-US" dirty="0"/>
        </a:p>
      </dgm:t>
    </dgm:pt>
    <dgm:pt modelId="{F7CD89A3-FA2E-4409-B7B1-3C930B7C9B47}" type="parTrans" cxnId="{F2FDEE00-A263-4565-AD79-25822E124CDC}">
      <dgm:prSet/>
      <dgm:spPr/>
      <dgm:t>
        <a:bodyPr/>
        <a:lstStyle/>
        <a:p>
          <a:endParaRPr lang="zh-CN" altLang="en-US"/>
        </a:p>
      </dgm:t>
    </dgm:pt>
    <dgm:pt modelId="{707D4D16-560D-4574-B7DA-F38F174ED3E0}" type="sibTrans" cxnId="{F2FDEE00-A263-4565-AD79-25822E124CDC}">
      <dgm:prSet/>
      <dgm:spPr/>
      <dgm:t>
        <a:bodyPr/>
        <a:lstStyle/>
        <a:p>
          <a:endParaRPr lang="zh-CN" altLang="en-US"/>
        </a:p>
      </dgm:t>
    </dgm:pt>
    <dgm:pt modelId="{02288B91-4182-4068-81BE-625ABC25CBFF}">
      <dgm:prSet phldrT="[文本]"/>
      <dgm:spPr/>
      <dgm:t>
        <a:bodyPr/>
        <a:lstStyle/>
        <a:p>
          <a:r>
            <a:rPr lang="zh-CN" altLang="en-US" dirty="0" smtClean="0"/>
            <a:t>定价</a:t>
          </a:r>
          <a:endParaRPr lang="zh-CN" altLang="en-US" dirty="0"/>
        </a:p>
      </dgm:t>
    </dgm:pt>
    <dgm:pt modelId="{D5B57E91-949C-4A9F-985E-36B224C82A9A}" type="parTrans" cxnId="{4043C5C6-D30D-4915-AACF-C2B77A2E89BB}">
      <dgm:prSet/>
      <dgm:spPr/>
      <dgm:t>
        <a:bodyPr/>
        <a:lstStyle/>
        <a:p>
          <a:endParaRPr lang="zh-CN" altLang="en-US"/>
        </a:p>
      </dgm:t>
    </dgm:pt>
    <dgm:pt modelId="{17DEA1F9-0DEA-4F76-8608-3588435E85F1}" type="sibTrans" cxnId="{4043C5C6-D30D-4915-AACF-C2B77A2E89BB}">
      <dgm:prSet/>
      <dgm:spPr/>
      <dgm:t>
        <a:bodyPr/>
        <a:lstStyle/>
        <a:p>
          <a:endParaRPr lang="zh-CN" altLang="en-US"/>
        </a:p>
      </dgm:t>
    </dgm:pt>
    <dgm:pt modelId="{B072D4E0-FBE9-4B89-92DB-9AA008BF12EC}">
      <dgm:prSet phldrT="[文本]"/>
      <dgm:spPr/>
      <dgm:t>
        <a:bodyPr/>
        <a:lstStyle/>
        <a:p>
          <a:r>
            <a:rPr lang="zh-CN" altLang="en-US" dirty="0" smtClean="0"/>
            <a:t>支付</a:t>
          </a:r>
          <a:endParaRPr lang="zh-CN" altLang="en-US" dirty="0"/>
        </a:p>
      </dgm:t>
    </dgm:pt>
    <dgm:pt modelId="{59274478-A8EF-4BBF-88A5-59B22DC84191}" type="parTrans" cxnId="{C3A214B2-37B8-4D60-8888-A0DA2C18C72F}">
      <dgm:prSet/>
      <dgm:spPr/>
      <dgm:t>
        <a:bodyPr/>
        <a:lstStyle/>
        <a:p>
          <a:endParaRPr lang="zh-CN" altLang="en-US"/>
        </a:p>
      </dgm:t>
    </dgm:pt>
    <dgm:pt modelId="{37D143B5-0165-467E-AF78-AB3DD01D3EF5}" type="sibTrans" cxnId="{C3A214B2-37B8-4D60-8888-A0DA2C18C72F}">
      <dgm:prSet/>
      <dgm:spPr/>
      <dgm:t>
        <a:bodyPr/>
        <a:lstStyle/>
        <a:p>
          <a:endParaRPr lang="zh-CN" altLang="en-US"/>
        </a:p>
      </dgm:t>
    </dgm:pt>
    <dgm:pt modelId="{01CC7046-015F-4E87-93D2-CEE484E55835}">
      <dgm:prSet phldrT="[文本]"/>
      <dgm:spPr/>
      <dgm:t>
        <a:bodyPr/>
        <a:lstStyle/>
        <a:p>
          <a:r>
            <a:rPr lang="zh-CN" altLang="en-US" dirty="0" smtClean="0"/>
            <a:t>结算</a:t>
          </a:r>
          <a:endParaRPr lang="zh-CN" altLang="en-US" dirty="0"/>
        </a:p>
      </dgm:t>
    </dgm:pt>
    <dgm:pt modelId="{C839B1C0-8314-44E7-A091-CF396323826E}" type="parTrans" cxnId="{4A1DFC4B-4FF2-4855-9482-5B3EFB4839C5}">
      <dgm:prSet/>
      <dgm:spPr/>
      <dgm:t>
        <a:bodyPr/>
        <a:lstStyle/>
        <a:p>
          <a:endParaRPr lang="zh-CN" altLang="en-US"/>
        </a:p>
      </dgm:t>
    </dgm:pt>
    <dgm:pt modelId="{A048BA21-1EBF-46E3-9897-328A200619D0}" type="sibTrans" cxnId="{4A1DFC4B-4FF2-4855-9482-5B3EFB4839C5}">
      <dgm:prSet/>
      <dgm:spPr/>
      <dgm:t>
        <a:bodyPr/>
        <a:lstStyle/>
        <a:p>
          <a:endParaRPr lang="zh-CN" altLang="en-US"/>
        </a:p>
      </dgm:t>
    </dgm:pt>
    <dgm:pt modelId="{40FC0914-89EF-4D48-8A93-F2AA6C7A9921}">
      <dgm:prSet phldrT="[文本]"/>
      <dgm:spPr/>
      <dgm:t>
        <a:bodyPr/>
        <a:lstStyle/>
        <a:p>
          <a:r>
            <a:rPr lang="zh-CN" altLang="en-US" dirty="0" smtClean="0"/>
            <a:t>促销</a:t>
          </a:r>
          <a:endParaRPr lang="zh-CN" altLang="en-US" dirty="0"/>
        </a:p>
      </dgm:t>
    </dgm:pt>
    <dgm:pt modelId="{D44314A2-6EF3-463F-A2FC-6463C6445B54}" type="parTrans" cxnId="{58D14F54-5BA9-4A1A-9B84-630C40A3A7AE}">
      <dgm:prSet/>
      <dgm:spPr/>
      <dgm:t>
        <a:bodyPr/>
        <a:lstStyle/>
        <a:p>
          <a:endParaRPr lang="zh-CN" altLang="en-US"/>
        </a:p>
      </dgm:t>
    </dgm:pt>
    <dgm:pt modelId="{83307F1A-670D-4D4D-B589-47684DB33C11}" type="sibTrans" cxnId="{58D14F54-5BA9-4A1A-9B84-630C40A3A7AE}">
      <dgm:prSet/>
      <dgm:spPr/>
      <dgm:t>
        <a:bodyPr/>
        <a:lstStyle/>
        <a:p>
          <a:endParaRPr lang="zh-CN" altLang="en-US"/>
        </a:p>
      </dgm:t>
    </dgm:pt>
    <dgm:pt modelId="{539308E9-AD03-4BF9-8465-F70F43FA568B}">
      <dgm:prSet phldrT="[文本]"/>
      <dgm:spPr/>
      <dgm:t>
        <a:bodyPr/>
        <a:lstStyle/>
        <a:p>
          <a:r>
            <a:rPr lang="zh-CN" altLang="en-US" dirty="0" smtClean="0"/>
            <a:t>库存</a:t>
          </a:r>
          <a:endParaRPr lang="zh-CN" altLang="en-US" dirty="0"/>
        </a:p>
      </dgm:t>
    </dgm:pt>
    <dgm:pt modelId="{5D86B34F-4FDF-4A8B-9495-2BC7B30FB642}" type="parTrans" cxnId="{6BB95D67-83DA-4046-91CA-0C1C7CE2A9A1}">
      <dgm:prSet/>
      <dgm:spPr/>
      <dgm:t>
        <a:bodyPr/>
        <a:lstStyle/>
        <a:p>
          <a:endParaRPr lang="zh-CN" altLang="en-US"/>
        </a:p>
      </dgm:t>
    </dgm:pt>
    <dgm:pt modelId="{5132535C-192F-4A85-9BB1-76A609DFD929}" type="sibTrans" cxnId="{6BB95D67-83DA-4046-91CA-0C1C7CE2A9A1}">
      <dgm:prSet/>
      <dgm:spPr/>
      <dgm:t>
        <a:bodyPr/>
        <a:lstStyle/>
        <a:p>
          <a:endParaRPr lang="zh-CN" altLang="en-US"/>
        </a:p>
      </dgm:t>
    </dgm:pt>
    <dgm:pt modelId="{99AAF3C6-6096-4492-8058-6DA147E1D480}">
      <dgm:prSet phldrT="[文本]"/>
      <dgm:spPr/>
      <dgm:t>
        <a:bodyPr/>
        <a:lstStyle/>
        <a:p>
          <a:r>
            <a:rPr lang="zh-CN" altLang="en-US" dirty="0" smtClean="0"/>
            <a:t>投诉</a:t>
          </a:r>
          <a:endParaRPr lang="zh-CN" altLang="en-US" dirty="0"/>
        </a:p>
      </dgm:t>
    </dgm:pt>
    <dgm:pt modelId="{8DE31066-FC3A-4957-BFA1-90EBE940469A}" type="parTrans" cxnId="{D341A153-5331-4E39-AF4D-CE52852B5B3D}">
      <dgm:prSet/>
      <dgm:spPr/>
      <dgm:t>
        <a:bodyPr/>
        <a:lstStyle/>
        <a:p>
          <a:endParaRPr lang="zh-CN" altLang="en-US"/>
        </a:p>
      </dgm:t>
    </dgm:pt>
    <dgm:pt modelId="{64B16306-2931-4B43-8D76-2D13C46AE289}" type="sibTrans" cxnId="{D341A153-5331-4E39-AF4D-CE52852B5B3D}">
      <dgm:prSet/>
      <dgm:spPr/>
      <dgm:t>
        <a:bodyPr/>
        <a:lstStyle/>
        <a:p>
          <a:endParaRPr lang="zh-CN" altLang="en-US"/>
        </a:p>
      </dgm:t>
    </dgm:pt>
    <dgm:pt modelId="{AA883EA6-F9B8-4252-BEAC-A5F77ACA2E56}">
      <dgm:prSet phldrT="[文本]"/>
      <dgm:spPr/>
      <dgm:t>
        <a:bodyPr/>
        <a:lstStyle/>
        <a:p>
          <a:r>
            <a:rPr lang="zh-CN" altLang="en-US" dirty="0" smtClean="0"/>
            <a:t>查服</a:t>
          </a:r>
          <a:endParaRPr lang="zh-CN" altLang="en-US" dirty="0"/>
        </a:p>
      </dgm:t>
    </dgm:pt>
    <dgm:pt modelId="{8883FDA4-752E-44C7-B008-1B940568DD0C}" type="parTrans" cxnId="{E481AF55-195B-467A-8417-51CA13A95E6A}">
      <dgm:prSet/>
      <dgm:spPr/>
      <dgm:t>
        <a:bodyPr/>
        <a:lstStyle/>
        <a:p>
          <a:endParaRPr lang="zh-CN" altLang="en-US"/>
        </a:p>
      </dgm:t>
    </dgm:pt>
    <dgm:pt modelId="{506CA7B7-3A91-4505-B8D3-BDE849B50B59}" type="sibTrans" cxnId="{E481AF55-195B-467A-8417-51CA13A95E6A}">
      <dgm:prSet/>
      <dgm:spPr/>
      <dgm:t>
        <a:bodyPr/>
        <a:lstStyle/>
        <a:p>
          <a:endParaRPr lang="zh-CN" altLang="en-US"/>
        </a:p>
      </dgm:t>
    </dgm:pt>
    <dgm:pt modelId="{4E037A34-A931-426E-B68C-CC04F5FAE370}" type="pres">
      <dgm:prSet presAssocID="{86CB46C5-4103-4B4B-801A-2FECBAA4C1F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A20E8E-C4DB-42C0-8F08-D141CEDF18F1}" type="pres">
      <dgm:prSet presAssocID="{5469018C-5622-4E14-B5F4-012E9793956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ADF99B1-56D2-459F-9C4D-31C1E5AB826A}" type="pres">
      <dgm:prSet presAssocID="{D5B57E91-949C-4A9F-985E-36B224C82A9A}" presName="Name9" presStyleLbl="parChTrans1D2" presStyleIdx="0" presStyleCnt="7"/>
      <dgm:spPr/>
      <dgm:t>
        <a:bodyPr/>
        <a:lstStyle/>
        <a:p>
          <a:endParaRPr lang="zh-CN" altLang="en-US"/>
        </a:p>
      </dgm:t>
    </dgm:pt>
    <dgm:pt modelId="{32D2B450-C392-4CC6-9145-7976E3A34B7E}" type="pres">
      <dgm:prSet presAssocID="{D5B57E91-949C-4A9F-985E-36B224C82A9A}" presName="connTx" presStyleLbl="parChTrans1D2" presStyleIdx="0" presStyleCnt="7"/>
      <dgm:spPr/>
      <dgm:t>
        <a:bodyPr/>
        <a:lstStyle/>
        <a:p>
          <a:endParaRPr lang="zh-CN" altLang="en-US"/>
        </a:p>
      </dgm:t>
    </dgm:pt>
    <dgm:pt modelId="{1B0998FC-F5A1-4567-8485-03AF9D01A2C6}" type="pres">
      <dgm:prSet presAssocID="{02288B91-4182-4068-81BE-625ABC25CBF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FEE673-10D4-45C4-B6D3-86F5FC9D53C7}" type="pres">
      <dgm:prSet presAssocID="{5D86B34F-4FDF-4A8B-9495-2BC7B30FB642}" presName="Name9" presStyleLbl="parChTrans1D2" presStyleIdx="1" presStyleCnt="7"/>
      <dgm:spPr/>
      <dgm:t>
        <a:bodyPr/>
        <a:lstStyle/>
        <a:p>
          <a:endParaRPr lang="zh-CN" altLang="en-US"/>
        </a:p>
      </dgm:t>
    </dgm:pt>
    <dgm:pt modelId="{E852CF31-2012-456A-808A-84129EECFDC8}" type="pres">
      <dgm:prSet presAssocID="{5D86B34F-4FDF-4A8B-9495-2BC7B30FB642}" presName="connTx" presStyleLbl="parChTrans1D2" presStyleIdx="1" presStyleCnt="7"/>
      <dgm:spPr/>
      <dgm:t>
        <a:bodyPr/>
        <a:lstStyle/>
        <a:p>
          <a:endParaRPr lang="zh-CN" altLang="en-US"/>
        </a:p>
      </dgm:t>
    </dgm:pt>
    <dgm:pt modelId="{85B80FD3-6E89-403E-8A54-3F24B2400D6F}" type="pres">
      <dgm:prSet presAssocID="{539308E9-AD03-4BF9-8465-F70F43FA568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F5DD11-AE9F-48CB-A60D-02D75E124D97}" type="pres">
      <dgm:prSet presAssocID="{8883FDA4-752E-44C7-B008-1B940568DD0C}" presName="Name9" presStyleLbl="parChTrans1D2" presStyleIdx="2" presStyleCnt="7"/>
      <dgm:spPr/>
      <dgm:t>
        <a:bodyPr/>
        <a:lstStyle/>
        <a:p>
          <a:endParaRPr lang="zh-CN" altLang="en-US"/>
        </a:p>
      </dgm:t>
    </dgm:pt>
    <dgm:pt modelId="{B0DE770B-4E95-4309-A11F-DD543EA28A8F}" type="pres">
      <dgm:prSet presAssocID="{8883FDA4-752E-44C7-B008-1B940568DD0C}" presName="connTx" presStyleLbl="parChTrans1D2" presStyleIdx="2" presStyleCnt="7"/>
      <dgm:spPr/>
      <dgm:t>
        <a:bodyPr/>
        <a:lstStyle/>
        <a:p>
          <a:endParaRPr lang="zh-CN" altLang="en-US"/>
        </a:p>
      </dgm:t>
    </dgm:pt>
    <dgm:pt modelId="{C5E1354F-ACDC-4224-B138-29A1DE4C690F}" type="pres">
      <dgm:prSet presAssocID="{AA883EA6-F9B8-4252-BEAC-A5F77ACA2E5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7E1DAF-B0E9-44B1-985A-0A6602E736CD}" type="pres">
      <dgm:prSet presAssocID="{8DE31066-FC3A-4957-BFA1-90EBE940469A}" presName="Name9" presStyleLbl="parChTrans1D2" presStyleIdx="3" presStyleCnt="7"/>
      <dgm:spPr/>
      <dgm:t>
        <a:bodyPr/>
        <a:lstStyle/>
        <a:p>
          <a:endParaRPr lang="zh-CN" altLang="en-US"/>
        </a:p>
      </dgm:t>
    </dgm:pt>
    <dgm:pt modelId="{0549DF0D-D56D-47C1-A875-A8737D8E5903}" type="pres">
      <dgm:prSet presAssocID="{8DE31066-FC3A-4957-BFA1-90EBE940469A}" presName="connTx" presStyleLbl="parChTrans1D2" presStyleIdx="3" presStyleCnt="7"/>
      <dgm:spPr/>
      <dgm:t>
        <a:bodyPr/>
        <a:lstStyle/>
        <a:p>
          <a:endParaRPr lang="zh-CN" altLang="en-US"/>
        </a:p>
      </dgm:t>
    </dgm:pt>
    <dgm:pt modelId="{E578D869-2E50-4CE5-98C2-CA790E243CAE}" type="pres">
      <dgm:prSet presAssocID="{99AAF3C6-6096-4492-8058-6DA147E1D48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963794-6DBD-419E-8A42-CC273B2B89ED}" type="pres">
      <dgm:prSet presAssocID="{59274478-A8EF-4BBF-88A5-59B22DC84191}" presName="Name9" presStyleLbl="parChTrans1D2" presStyleIdx="4" presStyleCnt="7"/>
      <dgm:spPr/>
      <dgm:t>
        <a:bodyPr/>
        <a:lstStyle/>
        <a:p>
          <a:endParaRPr lang="zh-CN" altLang="en-US"/>
        </a:p>
      </dgm:t>
    </dgm:pt>
    <dgm:pt modelId="{5E69A6F1-10BF-4C06-9FAD-2257BBCE1C53}" type="pres">
      <dgm:prSet presAssocID="{59274478-A8EF-4BBF-88A5-59B22DC84191}" presName="connTx" presStyleLbl="parChTrans1D2" presStyleIdx="4" presStyleCnt="7"/>
      <dgm:spPr/>
      <dgm:t>
        <a:bodyPr/>
        <a:lstStyle/>
        <a:p>
          <a:endParaRPr lang="zh-CN" altLang="en-US"/>
        </a:p>
      </dgm:t>
    </dgm:pt>
    <dgm:pt modelId="{A8AD0672-7418-4315-9799-9451111E7B2D}" type="pres">
      <dgm:prSet presAssocID="{B072D4E0-FBE9-4B89-92DB-9AA008BF12E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4E355-6586-4828-ADC8-825F47CB7F54}" type="pres">
      <dgm:prSet presAssocID="{C839B1C0-8314-44E7-A091-CF396323826E}" presName="Name9" presStyleLbl="parChTrans1D2" presStyleIdx="5" presStyleCnt="7"/>
      <dgm:spPr/>
      <dgm:t>
        <a:bodyPr/>
        <a:lstStyle/>
        <a:p>
          <a:endParaRPr lang="zh-CN" altLang="en-US"/>
        </a:p>
      </dgm:t>
    </dgm:pt>
    <dgm:pt modelId="{2B37F195-64F3-4FA1-93A2-64E9B62313CC}" type="pres">
      <dgm:prSet presAssocID="{C839B1C0-8314-44E7-A091-CF396323826E}" presName="connTx" presStyleLbl="parChTrans1D2" presStyleIdx="5" presStyleCnt="7"/>
      <dgm:spPr/>
      <dgm:t>
        <a:bodyPr/>
        <a:lstStyle/>
        <a:p>
          <a:endParaRPr lang="zh-CN" altLang="en-US"/>
        </a:p>
      </dgm:t>
    </dgm:pt>
    <dgm:pt modelId="{DCE21D69-57F9-4957-8C85-FBF4AC61B289}" type="pres">
      <dgm:prSet presAssocID="{01CC7046-015F-4E87-93D2-CEE484E5583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5AB78-55AF-4B68-8D85-8E68F3ED4B16}" type="pres">
      <dgm:prSet presAssocID="{D44314A2-6EF3-463F-A2FC-6463C6445B54}" presName="Name9" presStyleLbl="parChTrans1D2" presStyleIdx="6" presStyleCnt="7"/>
      <dgm:spPr/>
      <dgm:t>
        <a:bodyPr/>
        <a:lstStyle/>
        <a:p>
          <a:endParaRPr lang="zh-CN" altLang="en-US"/>
        </a:p>
      </dgm:t>
    </dgm:pt>
    <dgm:pt modelId="{286C95DA-2F00-46FC-BB2D-BD70B8455E2B}" type="pres">
      <dgm:prSet presAssocID="{D44314A2-6EF3-463F-A2FC-6463C6445B54}" presName="connTx" presStyleLbl="parChTrans1D2" presStyleIdx="6" presStyleCnt="7"/>
      <dgm:spPr/>
      <dgm:t>
        <a:bodyPr/>
        <a:lstStyle/>
        <a:p>
          <a:endParaRPr lang="zh-CN" altLang="en-US"/>
        </a:p>
      </dgm:t>
    </dgm:pt>
    <dgm:pt modelId="{39661E74-5511-409D-89E0-A5CB8ADF5701}" type="pres">
      <dgm:prSet presAssocID="{40FC0914-89EF-4D48-8A93-F2AA6C7A992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B95D67-83DA-4046-91CA-0C1C7CE2A9A1}" srcId="{5469018C-5622-4E14-B5F4-012E97939560}" destId="{539308E9-AD03-4BF9-8465-F70F43FA568B}" srcOrd="1" destOrd="0" parTransId="{5D86B34F-4FDF-4A8B-9495-2BC7B30FB642}" sibTransId="{5132535C-192F-4A85-9BB1-76A609DFD929}"/>
    <dgm:cxn modelId="{86049D15-73E8-4344-BE22-5AFBA1D91E8D}" type="presOf" srcId="{59274478-A8EF-4BBF-88A5-59B22DC84191}" destId="{5E69A6F1-10BF-4C06-9FAD-2257BBCE1C53}" srcOrd="1" destOrd="0" presId="urn:microsoft.com/office/officeart/2005/8/layout/radial1"/>
    <dgm:cxn modelId="{D8D7B278-411C-4BF6-9D8A-67B858CCD8A2}" type="presOf" srcId="{5D86B34F-4FDF-4A8B-9495-2BC7B30FB642}" destId="{45FEE673-10D4-45C4-B6D3-86F5FC9D53C7}" srcOrd="0" destOrd="0" presId="urn:microsoft.com/office/officeart/2005/8/layout/radial1"/>
    <dgm:cxn modelId="{51F11594-C6CB-4985-85AA-A19E60A55A34}" type="presOf" srcId="{8883FDA4-752E-44C7-B008-1B940568DD0C}" destId="{B0DE770B-4E95-4309-A11F-DD543EA28A8F}" srcOrd="1" destOrd="0" presId="urn:microsoft.com/office/officeart/2005/8/layout/radial1"/>
    <dgm:cxn modelId="{4043C5C6-D30D-4915-AACF-C2B77A2E89BB}" srcId="{5469018C-5622-4E14-B5F4-012E97939560}" destId="{02288B91-4182-4068-81BE-625ABC25CBFF}" srcOrd="0" destOrd="0" parTransId="{D5B57E91-949C-4A9F-985E-36B224C82A9A}" sibTransId="{17DEA1F9-0DEA-4F76-8608-3588435E85F1}"/>
    <dgm:cxn modelId="{AB1EE190-4F93-433E-B1A1-8CC47DBC1185}" type="presOf" srcId="{5D86B34F-4FDF-4A8B-9495-2BC7B30FB642}" destId="{E852CF31-2012-456A-808A-84129EECFDC8}" srcOrd="1" destOrd="0" presId="urn:microsoft.com/office/officeart/2005/8/layout/radial1"/>
    <dgm:cxn modelId="{4A1DFC4B-4FF2-4855-9482-5B3EFB4839C5}" srcId="{5469018C-5622-4E14-B5F4-012E97939560}" destId="{01CC7046-015F-4E87-93D2-CEE484E55835}" srcOrd="5" destOrd="0" parTransId="{C839B1C0-8314-44E7-A091-CF396323826E}" sibTransId="{A048BA21-1EBF-46E3-9897-328A200619D0}"/>
    <dgm:cxn modelId="{FEBA4678-4D91-46EE-9ADF-398AAC765550}" type="presOf" srcId="{B072D4E0-FBE9-4B89-92DB-9AA008BF12EC}" destId="{A8AD0672-7418-4315-9799-9451111E7B2D}" srcOrd="0" destOrd="0" presId="urn:microsoft.com/office/officeart/2005/8/layout/radial1"/>
    <dgm:cxn modelId="{2D91B9B2-8A5A-42C9-A36A-BE131475BA48}" type="presOf" srcId="{8883FDA4-752E-44C7-B008-1B940568DD0C}" destId="{05F5DD11-AE9F-48CB-A60D-02D75E124D97}" srcOrd="0" destOrd="0" presId="urn:microsoft.com/office/officeart/2005/8/layout/radial1"/>
    <dgm:cxn modelId="{47F9FCA5-4261-4286-86D9-0AD155F327FD}" type="presOf" srcId="{01CC7046-015F-4E87-93D2-CEE484E55835}" destId="{DCE21D69-57F9-4957-8C85-FBF4AC61B289}" srcOrd="0" destOrd="0" presId="urn:microsoft.com/office/officeart/2005/8/layout/radial1"/>
    <dgm:cxn modelId="{55B92F35-D6F7-4302-97A2-DB21A4E7889C}" type="presOf" srcId="{59274478-A8EF-4BBF-88A5-59B22DC84191}" destId="{77963794-6DBD-419E-8A42-CC273B2B89ED}" srcOrd="0" destOrd="0" presId="urn:microsoft.com/office/officeart/2005/8/layout/radial1"/>
    <dgm:cxn modelId="{9A89B178-0691-4E57-9C0F-8C01E86F8869}" type="presOf" srcId="{8DE31066-FC3A-4957-BFA1-90EBE940469A}" destId="{0549DF0D-D56D-47C1-A875-A8737D8E5903}" srcOrd="1" destOrd="0" presId="urn:microsoft.com/office/officeart/2005/8/layout/radial1"/>
    <dgm:cxn modelId="{622768C7-645D-41C0-B0BD-2293D2B8609E}" type="presOf" srcId="{C839B1C0-8314-44E7-A091-CF396323826E}" destId="{2B37F195-64F3-4FA1-93A2-64E9B62313CC}" srcOrd="1" destOrd="0" presId="urn:microsoft.com/office/officeart/2005/8/layout/radial1"/>
    <dgm:cxn modelId="{802ACE63-834A-4482-B6DA-4836E4AB2DEE}" type="presOf" srcId="{D44314A2-6EF3-463F-A2FC-6463C6445B54}" destId="{7435AB78-55AF-4B68-8D85-8E68F3ED4B16}" srcOrd="0" destOrd="0" presId="urn:microsoft.com/office/officeart/2005/8/layout/radial1"/>
    <dgm:cxn modelId="{741047D9-2302-4D43-98B1-FB19566AC524}" type="presOf" srcId="{AA883EA6-F9B8-4252-BEAC-A5F77ACA2E56}" destId="{C5E1354F-ACDC-4224-B138-29A1DE4C690F}" srcOrd="0" destOrd="0" presId="urn:microsoft.com/office/officeart/2005/8/layout/radial1"/>
    <dgm:cxn modelId="{F2FDEE00-A263-4565-AD79-25822E124CDC}" srcId="{86CB46C5-4103-4B4B-801A-2FECBAA4C1F5}" destId="{5469018C-5622-4E14-B5F4-012E97939560}" srcOrd="0" destOrd="0" parTransId="{F7CD89A3-FA2E-4409-B7B1-3C930B7C9B47}" sibTransId="{707D4D16-560D-4574-B7DA-F38F174ED3E0}"/>
    <dgm:cxn modelId="{F3C5E3E7-CAA2-431F-97CE-C4467EAAE97F}" type="presOf" srcId="{5469018C-5622-4E14-B5F4-012E97939560}" destId="{82A20E8E-C4DB-42C0-8F08-D141CEDF18F1}" srcOrd="0" destOrd="0" presId="urn:microsoft.com/office/officeart/2005/8/layout/radial1"/>
    <dgm:cxn modelId="{DDE9C1A6-605A-43F0-A39C-9735FA8D4F94}" type="presOf" srcId="{D44314A2-6EF3-463F-A2FC-6463C6445B54}" destId="{286C95DA-2F00-46FC-BB2D-BD70B8455E2B}" srcOrd="1" destOrd="0" presId="urn:microsoft.com/office/officeart/2005/8/layout/radial1"/>
    <dgm:cxn modelId="{CEEC289B-DE7D-401C-B0EB-7012F3884CB9}" type="presOf" srcId="{8DE31066-FC3A-4957-BFA1-90EBE940469A}" destId="{EC7E1DAF-B0E9-44B1-985A-0A6602E736CD}" srcOrd="0" destOrd="0" presId="urn:microsoft.com/office/officeart/2005/8/layout/radial1"/>
    <dgm:cxn modelId="{3CDD609B-B8F1-469D-BC6E-CDC6301F1980}" type="presOf" srcId="{D5B57E91-949C-4A9F-985E-36B224C82A9A}" destId="{32D2B450-C392-4CC6-9145-7976E3A34B7E}" srcOrd="1" destOrd="0" presId="urn:microsoft.com/office/officeart/2005/8/layout/radial1"/>
    <dgm:cxn modelId="{77E47B18-CA4E-4415-BDE2-11D675E9EB75}" type="presOf" srcId="{40FC0914-89EF-4D48-8A93-F2AA6C7A9921}" destId="{39661E74-5511-409D-89E0-A5CB8ADF5701}" srcOrd="0" destOrd="0" presId="urn:microsoft.com/office/officeart/2005/8/layout/radial1"/>
    <dgm:cxn modelId="{956F5771-72F3-4B00-82A1-B594839608F6}" type="presOf" srcId="{D5B57E91-949C-4A9F-985E-36B224C82A9A}" destId="{EADF99B1-56D2-459F-9C4D-31C1E5AB826A}" srcOrd="0" destOrd="0" presId="urn:microsoft.com/office/officeart/2005/8/layout/radial1"/>
    <dgm:cxn modelId="{58D14F54-5BA9-4A1A-9B84-630C40A3A7AE}" srcId="{5469018C-5622-4E14-B5F4-012E97939560}" destId="{40FC0914-89EF-4D48-8A93-F2AA6C7A9921}" srcOrd="6" destOrd="0" parTransId="{D44314A2-6EF3-463F-A2FC-6463C6445B54}" sibTransId="{83307F1A-670D-4D4D-B589-47684DB33C11}"/>
    <dgm:cxn modelId="{C3A214B2-37B8-4D60-8888-A0DA2C18C72F}" srcId="{5469018C-5622-4E14-B5F4-012E97939560}" destId="{B072D4E0-FBE9-4B89-92DB-9AA008BF12EC}" srcOrd="4" destOrd="0" parTransId="{59274478-A8EF-4BBF-88A5-59B22DC84191}" sibTransId="{37D143B5-0165-467E-AF78-AB3DD01D3EF5}"/>
    <dgm:cxn modelId="{D341A153-5331-4E39-AF4D-CE52852B5B3D}" srcId="{5469018C-5622-4E14-B5F4-012E97939560}" destId="{99AAF3C6-6096-4492-8058-6DA147E1D480}" srcOrd="3" destOrd="0" parTransId="{8DE31066-FC3A-4957-BFA1-90EBE940469A}" sibTransId="{64B16306-2931-4B43-8D76-2D13C46AE289}"/>
    <dgm:cxn modelId="{5E96EBF1-B787-4F55-A2B3-1875041BF030}" type="presOf" srcId="{02288B91-4182-4068-81BE-625ABC25CBFF}" destId="{1B0998FC-F5A1-4567-8485-03AF9D01A2C6}" srcOrd="0" destOrd="0" presId="urn:microsoft.com/office/officeart/2005/8/layout/radial1"/>
    <dgm:cxn modelId="{E481AF55-195B-467A-8417-51CA13A95E6A}" srcId="{5469018C-5622-4E14-B5F4-012E97939560}" destId="{AA883EA6-F9B8-4252-BEAC-A5F77ACA2E56}" srcOrd="2" destOrd="0" parTransId="{8883FDA4-752E-44C7-B008-1B940568DD0C}" sibTransId="{506CA7B7-3A91-4505-B8D3-BDE849B50B59}"/>
    <dgm:cxn modelId="{476828A2-CAFF-4011-9449-0E3A312DD35F}" type="presOf" srcId="{86CB46C5-4103-4B4B-801A-2FECBAA4C1F5}" destId="{4E037A34-A931-426E-B68C-CC04F5FAE370}" srcOrd="0" destOrd="0" presId="urn:microsoft.com/office/officeart/2005/8/layout/radial1"/>
    <dgm:cxn modelId="{661DF4B7-7250-4B7A-BECC-BB04B7B46204}" type="presOf" srcId="{539308E9-AD03-4BF9-8465-F70F43FA568B}" destId="{85B80FD3-6E89-403E-8A54-3F24B2400D6F}" srcOrd="0" destOrd="0" presId="urn:microsoft.com/office/officeart/2005/8/layout/radial1"/>
    <dgm:cxn modelId="{FF66A5A8-721E-4526-A907-EB1106303EA6}" type="presOf" srcId="{C839B1C0-8314-44E7-A091-CF396323826E}" destId="{E374E355-6586-4828-ADC8-825F47CB7F54}" srcOrd="0" destOrd="0" presId="urn:microsoft.com/office/officeart/2005/8/layout/radial1"/>
    <dgm:cxn modelId="{D6059DC9-27C4-47B0-BAA7-5012FBF7D897}" type="presOf" srcId="{99AAF3C6-6096-4492-8058-6DA147E1D480}" destId="{E578D869-2E50-4CE5-98C2-CA790E243CAE}" srcOrd="0" destOrd="0" presId="urn:microsoft.com/office/officeart/2005/8/layout/radial1"/>
    <dgm:cxn modelId="{B9208F91-52E2-4661-84DC-607EA660579A}" type="presParOf" srcId="{4E037A34-A931-426E-B68C-CC04F5FAE370}" destId="{82A20E8E-C4DB-42C0-8F08-D141CEDF18F1}" srcOrd="0" destOrd="0" presId="urn:microsoft.com/office/officeart/2005/8/layout/radial1"/>
    <dgm:cxn modelId="{7F0AB747-8EB2-4512-96DA-1168A12B8EB5}" type="presParOf" srcId="{4E037A34-A931-426E-B68C-CC04F5FAE370}" destId="{EADF99B1-56D2-459F-9C4D-31C1E5AB826A}" srcOrd="1" destOrd="0" presId="urn:microsoft.com/office/officeart/2005/8/layout/radial1"/>
    <dgm:cxn modelId="{E6F01725-978E-497F-95EF-26E4A9DAD9F0}" type="presParOf" srcId="{EADF99B1-56D2-459F-9C4D-31C1E5AB826A}" destId="{32D2B450-C392-4CC6-9145-7976E3A34B7E}" srcOrd="0" destOrd="0" presId="urn:microsoft.com/office/officeart/2005/8/layout/radial1"/>
    <dgm:cxn modelId="{71E725C8-87EB-4997-A7C4-B7DFAE0862F8}" type="presParOf" srcId="{4E037A34-A931-426E-B68C-CC04F5FAE370}" destId="{1B0998FC-F5A1-4567-8485-03AF9D01A2C6}" srcOrd="2" destOrd="0" presId="urn:microsoft.com/office/officeart/2005/8/layout/radial1"/>
    <dgm:cxn modelId="{33283F9F-B205-45E4-9DAA-0279B99D72E4}" type="presParOf" srcId="{4E037A34-A931-426E-B68C-CC04F5FAE370}" destId="{45FEE673-10D4-45C4-B6D3-86F5FC9D53C7}" srcOrd="3" destOrd="0" presId="urn:microsoft.com/office/officeart/2005/8/layout/radial1"/>
    <dgm:cxn modelId="{D3DC9BF4-9B92-4CB9-90C9-3DBA0DD7099D}" type="presParOf" srcId="{45FEE673-10D4-45C4-B6D3-86F5FC9D53C7}" destId="{E852CF31-2012-456A-808A-84129EECFDC8}" srcOrd="0" destOrd="0" presId="urn:microsoft.com/office/officeart/2005/8/layout/radial1"/>
    <dgm:cxn modelId="{F7F57A28-E0C9-463E-888E-87449F83E637}" type="presParOf" srcId="{4E037A34-A931-426E-B68C-CC04F5FAE370}" destId="{85B80FD3-6E89-403E-8A54-3F24B2400D6F}" srcOrd="4" destOrd="0" presId="urn:microsoft.com/office/officeart/2005/8/layout/radial1"/>
    <dgm:cxn modelId="{8CA4B120-7698-410B-878B-EABFFB1F71FD}" type="presParOf" srcId="{4E037A34-A931-426E-B68C-CC04F5FAE370}" destId="{05F5DD11-AE9F-48CB-A60D-02D75E124D97}" srcOrd="5" destOrd="0" presId="urn:microsoft.com/office/officeart/2005/8/layout/radial1"/>
    <dgm:cxn modelId="{DAC35A43-2769-433A-9044-53E859DF9335}" type="presParOf" srcId="{05F5DD11-AE9F-48CB-A60D-02D75E124D97}" destId="{B0DE770B-4E95-4309-A11F-DD543EA28A8F}" srcOrd="0" destOrd="0" presId="urn:microsoft.com/office/officeart/2005/8/layout/radial1"/>
    <dgm:cxn modelId="{5DBD2345-2ED9-4731-BAE1-99F0E9E28D11}" type="presParOf" srcId="{4E037A34-A931-426E-B68C-CC04F5FAE370}" destId="{C5E1354F-ACDC-4224-B138-29A1DE4C690F}" srcOrd="6" destOrd="0" presId="urn:microsoft.com/office/officeart/2005/8/layout/radial1"/>
    <dgm:cxn modelId="{265A4BCA-76EC-4F5E-9C5A-821FD6DE9A48}" type="presParOf" srcId="{4E037A34-A931-426E-B68C-CC04F5FAE370}" destId="{EC7E1DAF-B0E9-44B1-985A-0A6602E736CD}" srcOrd="7" destOrd="0" presId="urn:microsoft.com/office/officeart/2005/8/layout/radial1"/>
    <dgm:cxn modelId="{758DCBF8-C8D9-4CD6-9062-5C4D9DBD3966}" type="presParOf" srcId="{EC7E1DAF-B0E9-44B1-985A-0A6602E736CD}" destId="{0549DF0D-D56D-47C1-A875-A8737D8E5903}" srcOrd="0" destOrd="0" presId="urn:microsoft.com/office/officeart/2005/8/layout/radial1"/>
    <dgm:cxn modelId="{954A02F9-F8E5-4B8B-B2A5-F3BDC77842CA}" type="presParOf" srcId="{4E037A34-A931-426E-B68C-CC04F5FAE370}" destId="{E578D869-2E50-4CE5-98C2-CA790E243CAE}" srcOrd="8" destOrd="0" presId="urn:microsoft.com/office/officeart/2005/8/layout/radial1"/>
    <dgm:cxn modelId="{5F4274D0-43FE-46E4-9643-8D62B84BF136}" type="presParOf" srcId="{4E037A34-A931-426E-B68C-CC04F5FAE370}" destId="{77963794-6DBD-419E-8A42-CC273B2B89ED}" srcOrd="9" destOrd="0" presId="urn:microsoft.com/office/officeart/2005/8/layout/radial1"/>
    <dgm:cxn modelId="{5E60CF78-5B9E-4DB8-B732-92D8334F93C4}" type="presParOf" srcId="{77963794-6DBD-419E-8A42-CC273B2B89ED}" destId="{5E69A6F1-10BF-4C06-9FAD-2257BBCE1C53}" srcOrd="0" destOrd="0" presId="urn:microsoft.com/office/officeart/2005/8/layout/radial1"/>
    <dgm:cxn modelId="{F82E5DE1-3C19-4390-883B-8CAF28E26937}" type="presParOf" srcId="{4E037A34-A931-426E-B68C-CC04F5FAE370}" destId="{A8AD0672-7418-4315-9799-9451111E7B2D}" srcOrd="10" destOrd="0" presId="urn:microsoft.com/office/officeart/2005/8/layout/radial1"/>
    <dgm:cxn modelId="{636F384D-3DB6-4E4A-A239-91E19B501F96}" type="presParOf" srcId="{4E037A34-A931-426E-B68C-CC04F5FAE370}" destId="{E374E355-6586-4828-ADC8-825F47CB7F54}" srcOrd="11" destOrd="0" presId="urn:microsoft.com/office/officeart/2005/8/layout/radial1"/>
    <dgm:cxn modelId="{A2178209-A115-40A5-A431-DA5155D5CAE2}" type="presParOf" srcId="{E374E355-6586-4828-ADC8-825F47CB7F54}" destId="{2B37F195-64F3-4FA1-93A2-64E9B62313CC}" srcOrd="0" destOrd="0" presId="urn:microsoft.com/office/officeart/2005/8/layout/radial1"/>
    <dgm:cxn modelId="{62AA8F21-AF8E-41E0-9E31-3AC3559FD072}" type="presParOf" srcId="{4E037A34-A931-426E-B68C-CC04F5FAE370}" destId="{DCE21D69-57F9-4957-8C85-FBF4AC61B289}" srcOrd="12" destOrd="0" presId="urn:microsoft.com/office/officeart/2005/8/layout/radial1"/>
    <dgm:cxn modelId="{6960670C-1C2D-4F26-8A78-60FB83684635}" type="presParOf" srcId="{4E037A34-A931-426E-B68C-CC04F5FAE370}" destId="{7435AB78-55AF-4B68-8D85-8E68F3ED4B16}" srcOrd="13" destOrd="0" presId="urn:microsoft.com/office/officeart/2005/8/layout/radial1"/>
    <dgm:cxn modelId="{32B8A923-9ECD-402A-94E8-F70A237DC46E}" type="presParOf" srcId="{7435AB78-55AF-4B68-8D85-8E68F3ED4B16}" destId="{286C95DA-2F00-46FC-BB2D-BD70B8455E2B}" srcOrd="0" destOrd="0" presId="urn:microsoft.com/office/officeart/2005/8/layout/radial1"/>
    <dgm:cxn modelId="{A23677A9-2D1C-4AA2-9424-229F51B51611}" type="presParOf" srcId="{4E037A34-A931-426E-B68C-CC04F5FAE370}" destId="{39661E74-5511-409D-89E0-A5CB8ADF5701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082868-531D-44FD-B5BB-645BAED8ADCE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D184BF2-E8EE-454F-9515-1AADAE31EEF8}">
      <dgm:prSet phldrT="[文本]" custT="1"/>
      <dgm:spPr/>
      <dgm:t>
        <a:bodyPr/>
        <a:lstStyle/>
        <a:p>
          <a:r>
            <a:rPr lang="zh-CN" altLang="en-US" sz="2000" dirty="0" smtClean="0"/>
            <a:t>订单实收</a:t>
          </a:r>
          <a:endParaRPr lang="zh-CN" altLang="en-US" sz="2000" dirty="0"/>
        </a:p>
      </dgm:t>
    </dgm:pt>
    <dgm:pt modelId="{7B6E1512-D9D3-49BE-B44B-D6FC71472B30}" type="parTrans" cxnId="{8A92885B-4471-46A3-9998-A0C59EC1AD1E}">
      <dgm:prSet/>
      <dgm:spPr/>
      <dgm:t>
        <a:bodyPr/>
        <a:lstStyle/>
        <a:p>
          <a:endParaRPr lang="zh-CN" altLang="en-US"/>
        </a:p>
      </dgm:t>
    </dgm:pt>
    <dgm:pt modelId="{D903D789-8451-46D5-87F7-C084BB341CF7}" type="sibTrans" cxnId="{8A92885B-4471-46A3-9998-A0C59EC1AD1E}">
      <dgm:prSet/>
      <dgm:spPr/>
      <dgm:t>
        <a:bodyPr/>
        <a:lstStyle/>
        <a:p>
          <a:endParaRPr lang="zh-CN" altLang="en-US"/>
        </a:p>
      </dgm:t>
    </dgm:pt>
    <dgm:pt modelId="{86CA2FB3-6028-4E8C-A896-C13CACBBAE5F}">
      <dgm:prSet phldrT="[文本]" custT="1"/>
      <dgm:spPr/>
      <dgm:t>
        <a:bodyPr/>
        <a:lstStyle/>
        <a:p>
          <a:r>
            <a:rPr lang="zh-CN" altLang="en-US" sz="2000" dirty="0" smtClean="0"/>
            <a:t>订单应收</a:t>
          </a:r>
          <a:endParaRPr lang="zh-CN" altLang="en-US" sz="2000" dirty="0"/>
        </a:p>
      </dgm:t>
    </dgm:pt>
    <dgm:pt modelId="{C4B62EC4-4D1A-404D-8D2E-4CF46723A12D}" type="parTrans" cxnId="{3802BC56-FA91-4721-A164-FE76C213571D}">
      <dgm:prSet/>
      <dgm:spPr/>
      <dgm:t>
        <a:bodyPr/>
        <a:lstStyle/>
        <a:p>
          <a:endParaRPr lang="zh-CN" altLang="en-US"/>
        </a:p>
      </dgm:t>
    </dgm:pt>
    <dgm:pt modelId="{4530C931-C7BD-4551-A8B4-948B4AEB5277}" type="sibTrans" cxnId="{3802BC56-FA91-4721-A164-FE76C213571D}">
      <dgm:prSet/>
      <dgm:spPr/>
      <dgm:t>
        <a:bodyPr/>
        <a:lstStyle/>
        <a:p>
          <a:endParaRPr lang="zh-CN" altLang="en-US"/>
        </a:p>
      </dgm:t>
    </dgm:pt>
    <dgm:pt modelId="{DB47C04E-65B4-4E55-A406-5E437A3AF367}">
      <dgm:prSet custT="1"/>
      <dgm:spPr/>
      <dgm:t>
        <a:bodyPr/>
        <a:lstStyle/>
        <a:p>
          <a:r>
            <a:rPr lang="zh-CN" altLang="en-US" sz="2000" dirty="0" smtClean="0"/>
            <a:t>支付优惠</a:t>
          </a:r>
          <a:endParaRPr lang="zh-CN" altLang="en-US" sz="2000" dirty="0"/>
        </a:p>
      </dgm:t>
    </dgm:pt>
    <dgm:pt modelId="{CF72A8E0-B0F3-40A4-BD72-30D2807C7DBC}" type="parTrans" cxnId="{FABDBAFE-455A-4617-8F4E-4609DC825B2E}">
      <dgm:prSet/>
      <dgm:spPr/>
      <dgm:t>
        <a:bodyPr/>
        <a:lstStyle/>
        <a:p>
          <a:endParaRPr lang="zh-CN" altLang="en-US"/>
        </a:p>
      </dgm:t>
    </dgm:pt>
    <dgm:pt modelId="{0B3D52DD-9F6C-4B8C-90C3-C2DAF48E643B}" type="sibTrans" cxnId="{FABDBAFE-455A-4617-8F4E-4609DC825B2E}">
      <dgm:prSet custLinFactX="256982" custLinFactNeighborX="300000" custLinFactNeighborY="11606"/>
      <dgm:spPr/>
      <dgm:t>
        <a:bodyPr/>
        <a:lstStyle/>
        <a:p>
          <a:endParaRPr lang="zh-CN" altLang="en-US"/>
        </a:p>
      </dgm:t>
    </dgm:pt>
    <dgm:pt modelId="{CCD5C329-6CC6-46C0-A732-885D49103868}" type="pres">
      <dgm:prSet presAssocID="{28082868-531D-44FD-B5BB-645BAED8ADC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0481A6-6C99-43F9-A3A4-B0D1451343C5}" type="pres">
      <dgm:prSet presAssocID="{0D184BF2-E8EE-454F-9515-1AADAE31EE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7E377-04C9-4E75-97CB-5675E5F2B84A}" type="pres">
      <dgm:prSet presAssocID="{D903D789-8451-46D5-87F7-C084BB341CF7}" presName="spacerL" presStyleCnt="0"/>
      <dgm:spPr/>
    </dgm:pt>
    <dgm:pt modelId="{82E1FD4F-8DF0-4927-8441-DD3CEF3598AB}" type="pres">
      <dgm:prSet presAssocID="{D903D789-8451-46D5-87F7-C084BB341CF7}" presName="sibTrans" presStyleLbl="sibTrans2D1" presStyleIdx="0" presStyleCnt="2" custLinFactX="256982" custLinFactNeighborX="300000" custLinFactNeighborY="11606"/>
      <dgm:spPr>
        <a:prstGeom prst="mathMinus">
          <a:avLst/>
        </a:prstGeom>
      </dgm:spPr>
      <dgm:t>
        <a:bodyPr/>
        <a:lstStyle/>
        <a:p>
          <a:endParaRPr lang="zh-CN" altLang="en-US"/>
        </a:p>
      </dgm:t>
    </dgm:pt>
    <dgm:pt modelId="{E94A061F-965A-4F6D-B23D-76AFE0CF1078}" type="pres">
      <dgm:prSet presAssocID="{D903D789-8451-46D5-87F7-C084BB341CF7}" presName="spacerR" presStyleCnt="0"/>
      <dgm:spPr/>
    </dgm:pt>
    <dgm:pt modelId="{07A5893F-FD4F-42EA-931E-697E1C88F541}" type="pres">
      <dgm:prSet presAssocID="{86CA2FB3-6028-4E8C-A896-C13CACBBAE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23C86-0E5D-4994-9B7E-D445F531BB70}" type="pres">
      <dgm:prSet presAssocID="{4530C931-C7BD-4551-A8B4-948B4AEB5277}" presName="spacerL" presStyleCnt="0"/>
      <dgm:spPr/>
    </dgm:pt>
    <dgm:pt modelId="{98095746-D326-4794-A0A9-C661B11A1065}" type="pres">
      <dgm:prSet presAssocID="{4530C931-C7BD-4551-A8B4-948B4AEB5277}" presName="sibTrans" presStyleLbl="sibTrans2D1" presStyleIdx="1" presStyleCnt="2" custLinFactX="-254666" custLinFactNeighborX="-300000" custLinFactNeighborY="3803"/>
      <dgm:spPr>
        <a:prstGeom prst="mathEqual">
          <a:avLst/>
        </a:prstGeom>
      </dgm:spPr>
      <dgm:t>
        <a:bodyPr/>
        <a:lstStyle/>
        <a:p>
          <a:endParaRPr lang="zh-CN" altLang="en-US"/>
        </a:p>
      </dgm:t>
    </dgm:pt>
    <dgm:pt modelId="{8F99C099-6111-429D-8938-7E8852928752}" type="pres">
      <dgm:prSet presAssocID="{4530C931-C7BD-4551-A8B4-948B4AEB5277}" presName="spacerR" presStyleCnt="0"/>
      <dgm:spPr/>
    </dgm:pt>
    <dgm:pt modelId="{55E47074-62F9-4BA2-8BAC-F6D0C1B3805F}" type="pres">
      <dgm:prSet presAssocID="{DB47C04E-65B4-4E55-A406-5E437A3AF36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BDBAFE-455A-4617-8F4E-4609DC825B2E}" srcId="{28082868-531D-44FD-B5BB-645BAED8ADCE}" destId="{DB47C04E-65B4-4E55-A406-5E437A3AF367}" srcOrd="2" destOrd="0" parTransId="{CF72A8E0-B0F3-40A4-BD72-30D2807C7DBC}" sibTransId="{0B3D52DD-9F6C-4B8C-90C3-C2DAF48E643B}"/>
    <dgm:cxn modelId="{D55E86B5-664F-44FA-B64A-19847DF709BD}" type="presOf" srcId="{0D184BF2-E8EE-454F-9515-1AADAE31EEF8}" destId="{030481A6-6C99-43F9-A3A4-B0D1451343C5}" srcOrd="0" destOrd="0" presId="urn:microsoft.com/office/officeart/2005/8/layout/equation1"/>
    <dgm:cxn modelId="{C7BF6C45-EDFE-4C31-A0DF-53C4F9D07FCB}" type="presOf" srcId="{DB47C04E-65B4-4E55-A406-5E437A3AF367}" destId="{55E47074-62F9-4BA2-8BAC-F6D0C1B3805F}" srcOrd="0" destOrd="0" presId="urn:microsoft.com/office/officeart/2005/8/layout/equation1"/>
    <dgm:cxn modelId="{8A92885B-4471-46A3-9998-A0C59EC1AD1E}" srcId="{28082868-531D-44FD-B5BB-645BAED8ADCE}" destId="{0D184BF2-E8EE-454F-9515-1AADAE31EEF8}" srcOrd="0" destOrd="0" parTransId="{7B6E1512-D9D3-49BE-B44B-D6FC71472B30}" sibTransId="{D903D789-8451-46D5-87F7-C084BB341CF7}"/>
    <dgm:cxn modelId="{50F0C895-49B4-4D7E-84E5-42AE6C12415D}" type="presOf" srcId="{86CA2FB3-6028-4E8C-A896-C13CACBBAE5F}" destId="{07A5893F-FD4F-42EA-931E-697E1C88F541}" srcOrd="0" destOrd="0" presId="urn:microsoft.com/office/officeart/2005/8/layout/equation1"/>
    <dgm:cxn modelId="{87312C1C-BD0A-43A6-88D1-798144B56ACA}" type="presOf" srcId="{D903D789-8451-46D5-87F7-C084BB341CF7}" destId="{82E1FD4F-8DF0-4927-8441-DD3CEF3598AB}" srcOrd="0" destOrd="0" presId="urn:microsoft.com/office/officeart/2005/8/layout/equation1"/>
    <dgm:cxn modelId="{3802BC56-FA91-4721-A164-FE76C213571D}" srcId="{28082868-531D-44FD-B5BB-645BAED8ADCE}" destId="{86CA2FB3-6028-4E8C-A896-C13CACBBAE5F}" srcOrd="1" destOrd="0" parTransId="{C4B62EC4-4D1A-404D-8D2E-4CF46723A12D}" sibTransId="{4530C931-C7BD-4551-A8B4-948B4AEB5277}"/>
    <dgm:cxn modelId="{5C5026B0-9A91-4356-865F-A648C60CC96E}" type="presOf" srcId="{4530C931-C7BD-4551-A8B4-948B4AEB5277}" destId="{98095746-D326-4794-A0A9-C661B11A1065}" srcOrd="0" destOrd="0" presId="urn:microsoft.com/office/officeart/2005/8/layout/equation1"/>
    <dgm:cxn modelId="{1F91ECF0-F135-4F11-9521-9DFEC5054FBC}" type="presOf" srcId="{28082868-531D-44FD-B5BB-645BAED8ADCE}" destId="{CCD5C329-6CC6-46C0-A732-885D49103868}" srcOrd="0" destOrd="0" presId="urn:microsoft.com/office/officeart/2005/8/layout/equation1"/>
    <dgm:cxn modelId="{B0C95632-0D86-45FA-8BCE-3019C44ED31C}" type="presParOf" srcId="{CCD5C329-6CC6-46C0-A732-885D49103868}" destId="{030481A6-6C99-43F9-A3A4-B0D1451343C5}" srcOrd="0" destOrd="0" presId="urn:microsoft.com/office/officeart/2005/8/layout/equation1"/>
    <dgm:cxn modelId="{9A0FEC87-2260-4BBA-8E03-CC6110181D1C}" type="presParOf" srcId="{CCD5C329-6CC6-46C0-A732-885D49103868}" destId="{4E47E377-04C9-4E75-97CB-5675E5F2B84A}" srcOrd="1" destOrd="0" presId="urn:microsoft.com/office/officeart/2005/8/layout/equation1"/>
    <dgm:cxn modelId="{F696C092-0560-4D89-A287-9AC9B892B53A}" type="presParOf" srcId="{CCD5C329-6CC6-46C0-A732-885D49103868}" destId="{82E1FD4F-8DF0-4927-8441-DD3CEF3598AB}" srcOrd="2" destOrd="0" presId="urn:microsoft.com/office/officeart/2005/8/layout/equation1"/>
    <dgm:cxn modelId="{DFA2C5A8-22EF-4225-93DF-5361E8DD413F}" type="presParOf" srcId="{CCD5C329-6CC6-46C0-A732-885D49103868}" destId="{E94A061F-965A-4F6D-B23D-76AFE0CF1078}" srcOrd="3" destOrd="0" presId="urn:microsoft.com/office/officeart/2005/8/layout/equation1"/>
    <dgm:cxn modelId="{188CB9A5-08FA-4B1F-8507-BECEE2365FA7}" type="presParOf" srcId="{CCD5C329-6CC6-46C0-A732-885D49103868}" destId="{07A5893F-FD4F-42EA-931E-697E1C88F541}" srcOrd="4" destOrd="0" presId="urn:microsoft.com/office/officeart/2005/8/layout/equation1"/>
    <dgm:cxn modelId="{EB5573F7-EBEC-4C2D-992F-D87D909C8211}" type="presParOf" srcId="{CCD5C329-6CC6-46C0-A732-885D49103868}" destId="{33A23C86-0E5D-4994-9B7E-D445F531BB70}" srcOrd="5" destOrd="0" presId="urn:microsoft.com/office/officeart/2005/8/layout/equation1"/>
    <dgm:cxn modelId="{F7CBC261-763B-413B-A617-480370739097}" type="presParOf" srcId="{CCD5C329-6CC6-46C0-A732-885D49103868}" destId="{98095746-D326-4794-A0A9-C661B11A1065}" srcOrd="6" destOrd="0" presId="urn:microsoft.com/office/officeart/2005/8/layout/equation1"/>
    <dgm:cxn modelId="{5DF3CA26-7A59-4F08-BE12-297ED0CAE561}" type="presParOf" srcId="{CCD5C329-6CC6-46C0-A732-885D49103868}" destId="{8F99C099-6111-429D-8938-7E8852928752}" srcOrd="7" destOrd="0" presId="urn:microsoft.com/office/officeart/2005/8/layout/equation1"/>
    <dgm:cxn modelId="{8267084D-A068-4376-AADA-184892A433FB}" type="presParOf" srcId="{CCD5C329-6CC6-46C0-A732-885D49103868}" destId="{55E47074-62F9-4BA2-8BAC-F6D0C1B3805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082868-531D-44FD-B5BB-645BAED8ADCE}" type="doc">
      <dgm:prSet loTypeId="urn:microsoft.com/office/officeart/2005/8/layout/equation1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CB71C562-65D2-4A02-BA0B-7FC3D0C3853E}">
      <dgm:prSet phldrT="[文本]" custT="1"/>
      <dgm:spPr/>
      <dgm:t>
        <a:bodyPr/>
        <a:lstStyle/>
        <a:p>
          <a:r>
            <a:rPr lang="zh-CN" altLang="en-US" sz="2000" dirty="0" smtClean="0"/>
            <a:t>房费</a:t>
          </a:r>
          <a:endParaRPr lang="zh-CN" altLang="en-US" sz="2000" dirty="0"/>
        </a:p>
      </dgm:t>
    </dgm:pt>
    <dgm:pt modelId="{AC9603A5-C56D-4995-A817-357C4F3D89B7}" type="parTrans" cxnId="{16053A0B-723E-40C1-8D99-FD736F797437}">
      <dgm:prSet/>
      <dgm:spPr/>
      <dgm:t>
        <a:bodyPr/>
        <a:lstStyle/>
        <a:p>
          <a:endParaRPr lang="zh-CN" altLang="en-US"/>
        </a:p>
      </dgm:t>
    </dgm:pt>
    <dgm:pt modelId="{FCA1751E-454A-4F8F-9950-85048EC0BA41}" type="sibTrans" cxnId="{16053A0B-723E-40C1-8D99-FD736F797437}">
      <dgm:prSet/>
      <dgm:spPr/>
      <dgm:t>
        <a:bodyPr/>
        <a:lstStyle/>
        <a:p>
          <a:endParaRPr lang="zh-CN" altLang="en-US"/>
        </a:p>
      </dgm:t>
    </dgm:pt>
    <dgm:pt modelId="{A7D8DA70-76EE-4301-ADFC-3B4734A7967D}">
      <dgm:prSet phldrT="[文本]" custT="1"/>
      <dgm:spPr/>
      <dgm:t>
        <a:bodyPr/>
        <a:lstStyle/>
        <a:p>
          <a:r>
            <a:rPr lang="zh-CN" altLang="en-US" sz="1600" dirty="0" smtClean="0"/>
            <a:t>前收服务费</a:t>
          </a:r>
          <a:endParaRPr lang="zh-CN" altLang="en-US" sz="1600" dirty="0"/>
        </a:p>
      </dgm:t>
    </dgm:pt>
    <dgm:pt modelId="{4EC78087-F8A1-4C7D-8D81-68D800A52B28}" type="parTrans" cxnId="{271D63E3-7F8C-406E-B390-B718017B0E07}">
      <dgm:prSet/>
      <dgm:spPr/>
      <dgm:t>
        <a:bodyPr/>
        <a:lstStyle/>
        <a:p>
          <a:endParaRPr lang="zh-CN" altLang="en-US"/>
        </a:p>
      </dgm:t>
    </dgm:pt>
    <dgm:pt modelId="{706595D2-F031-4D1C-8FFD-4B06ED642859}" type="sibTrans" cxnId="{271D63E3-7F8C-406E-B390-B718017B0E07}">
      <dgm:prSet/>
      <dgm:spPr/>
      <dgm:t>
        <a:bodyPr/>
        <a:lstStyle/>
        <a:p>
          <a:endParaRPr lang="zh-CN" altLang="en-US"/>
        </a:p>
      </dgm:t>
    </dgm:pt>
    <dgm:pt modelId="{CCD5C329-6CC6-46C0-A732-885D49103868}" type="pres">
      <dgm:prSet presAssocID="{28082868-531D-44FD-B5BB-645BAED8ADC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D897E8-3E02-4C41-A58F-E493C0778B40}" type="pres">
      <dgm:prSet presAssocID="{CB71C562-65D2-4A02-BA0B-7FC3D0C3853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60EAD6-C747-4CB4-85D7-6AA7D8826658}" type="pres">
      <dgm:prSet presAssocID="{FCA1751E-454A-4F8F-9950-85048EC0BA41}" presName="spacerL" presStyleCnt="0"/>
      <dgm:spPr/>
    </dgm:pt>
    <dgm:pt modelId="{7065C693-5A9F-4F7E-B471-3CC63774ABA9}" type="pres">
      <dgm:prSet presAssocID="{FCA1751E-454A-4F8F-9950-85048EC0BA41}" presName="sibTrans" presStyleLbl="sibTrans2D1" presStyleIdx="0" presStyleCnt="1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08729C40-6690-4219-BA11-F0C62702D2D9}" type="pres">
      <dgm:prSet presAssocID="{FCA1751E-454A-4F8F-9950-85048EC0BA41}" presName="spacerR" presStyleCnt="0"/>
      <dgm:spPr/>
    </dgm:pt>
    <dgm:pt modelId="{9439A136-10AA-4DD5-AB9F-1E06230DC6F5}" type="pres">
      <dgm:prSet presAssocID="{A7D8DA70-76EE-4301-ADFC-3B4734A7967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B4AB87-D32E-4F62-9C15-13EBD5151B12}" type="presOf" srcId="{FCA1751E-454A-4F8F-9950-85048EC0BA41}" destId="{7065C693-5A9F-4F7E-B471-3CC63774ABA9}" srcOrd="0" destOrd="0" presId="urn:microsoft.com/office/officeart/2005/8/layout/equation1"/>
    <dgm:cxn modelId="{1F91ECF0-F135-4F11-9521-9DFEC5054FBC}" type="presOf" srcId="{28082868-531D-44FD-B5BB-645BAED8ADCE}" destId="{CCD5C329-6CC6-46C0-A732-885D49103868}" srcOrd="0" destOrd="0" presId="urn:microsoft.com/office/officeart/2005/8/layout/equation1"/>
    <dgm:cxn modelId="{16053A0B-723E-40C1-8D99-FD736F797437}" srcId="{28082868-531D-44FD-B5BB-645BAED8ADCE}" destId="{CB71C562-65D2-4A02-BA0B-7FC3D0C3853E}" srcOrd="0" destOrd="0" parTransId="{AC9603A5-C56D-4995-A817-357C4F3D89B7}" sibTransId="{FCA1751E-454A-4F8F-9950-85048EC0BA41}"/>
    <dgm:cxn modelId="{E5B5036B-8A29-4F0C-AA96-6B8513375C43}" type="presOf" srcId="{A7D8DA70-76EE-4301-ADFC-3B4734A7967D}" destId="{9439A136-10AA-4DD5-AB9F-1E06230DC6F5}" srcOrd="0" destOrd="0" presId="urn:microsoft.com/office/officeart/2005/8/layout/equation1"/>
    <dgm:cxn modelId="{FF5EC2F8-368C-4B7A-AA73-3EA6592543E6}" type="presOf" srcId="{CB71C562-65D2-4A02-BA0B-7FC3D0C3853E}" destId="{56D897E8-3E02-4C41-A58F-E493C0778B40}" srcOrd="0" destOrd="0" presId="urn:microsoft.com/office/officeart/2005/8/layout/equation1"/>
    <dgm:cxn modelId="{271D63E3-7F8C-406E-B390-B718017B0E07}" srcId="{28082868-531D-44FD-B5BB-645BAED8ADCE}" destId="{A7D8DA70-76EE-4301-ADFC-3B4734A7967D}" srcOrd="1" destOrd="0" parTransId="{4EC78087-F8A1-4C7D-8D81-68D800A52B28}" sibTransId="{706595D2-F031-4D1C-8FFD-4B06ED642859}"/>
    <dgm:cxn modelId="{1BAAE92A-EBED-4847-9CEA-75207CBDDD49}" type="presParOf" srcId="{CCD5C329-6CC6-46C0-A732-885D49103868}" destId="{56D897E8-3E02-4C41-A58F-E493C0778B40}" srcOrd="0" destOrd="0" presId="urn:microsoft.com/office/officeart/2005/8/layout/equation1"/>
    <dgm:cxn modelId="{C2E3B228-E90F-41A7-B854-7921BE5DA19B}" type="presParOf" srcId="{CCD5C329-6CC6-46C0-A732-885D49103868}" destId="{FF60EAD6-C747-4CB4-85D7-6AA7D8826658}" srcOrd="1" destOrd="0" presId="urn:microsoft.com/office/officeart/2005/8/layout/equation1"/>
    <dgm:cxn modelId="{9CD61414-42D0-4FE7-876F-7D415E88CA8B}" type="presParOf" srcId="{CCD5C329-6CC6-46C0-A732-885D49103868}" destId="{7065C693-5A9F-4F7E-B471-3CC63774ABA9}" srcOrd="2" destOrd="0" presId="urn:microsoft.com/office/officeart/2005/8/layout/equation1"/>
    <dgm:cxn modelId="{43DC4275-D249-46DC-8B13-D789D7C70779}" type="presParOf" srcId="{CCD5C329-6CC6-46C0-A732-885D49103868}" destId="{08729C40-6690-4219-BA11-F0C62702D2D9}" srcOrd="3" destOrd="0" presId="urn:microsoft.com/office/officeart/2005/8/layout/equation1"/>
    <dgm:cxn modelId="{C982F614-6282-4691-831A-406F483EEEE1}" type="presParOf" srcId="{CCD5C329-6CC6-46C0-A732-885D49103868}" destId="{9439A136-10AA-4DD5-AB9F-1E06230DC6F5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082868-531D-44FD-B5BB-645BAED8ADCE}" type="doc">
      <dgm:prSet loTypeId="urn:microsoft.com/office/officeart/2005/8/layout/equation1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CB71C562-65D2-4A02-BA0B-7FC3D0C3853E}">
      <dgm:prSet phldrT="[文本]" custT="1"/>
      <dgm:spPr/>
      <dgm:t>
        <a:bodyPr/>
        <a:lstStyle/>
        <a:p>
          <a:r>
            <a:rPr lang="zh-CN" altLang="en-US" sz="2000" dirty="0" smtClean="0"/>
            <a:t>退款</a:t>
          </a:r>
          <a:endParaRPr lang="zh-CN" altLang="en-US" sz="2000" dirty="0"/>
        </a:p>
      </dgm:t>
    </dgm:pt>
    <dgm:pt modelId="{AC9603A5-C56D-4995-A817-357C4F3D89B7}" type="parTrans" cxnId="{16053A0B-723E-40C1-8D99-FD736F797437}">
      <dgm:prSet/>
      <dgm:spPr/>
      <dgm:t>
        <a:bodyPr/>
        <a:lstStyle/>
        <a:p>
          <a:endParaRPr lang="zh-CN" altLang="en-US"/>
        </a:p>
      </dgm:t>
    </dgm:pt>
    <dgm:pt modelId="{FCA1751E-454A-4F8F-9950-85048EC0BA41}" type="sibTrans" cxnId="{16053A0B-723E-40C1-8D99-FD736F797437}">
      <dgm:prSet/>
      <dgm:spPr/>
      <dgm:t>
        <a:bodyPr/>
        <a:lstStyle/>
        <a:p>
          <a:endParaRPr lang="zh-CN" altLang="en-US"/>
        </a:p>
      </dgm:t>
    </dgm:pt>
    <dgm:pt modelId="{71706CC1-A76F-4419-929A-AF5B62FB8C47}">
      <dgm:prSet phldrT="[文本]" custT="1"/>
      <dgm:spPr/>
      <dgm:t>
        <a:bodyPr/>
        <a:lstStyle/>
        <a:p>
          <a:r>
            <a:rPr lang="zh-CN" altLang="en-US" sz="2000" dirty="0" smtClean="0"/>
            <a:t>扣款</a:t>
          </a:r>
          <a:endParaRPr lang="zh-CN" altLang="en-US" sz="2000" dirty="0"/>
        </a:p>
      </dgm:t>
    </dgm:pt>
    <dgm:pt modelId="{70A60790-69A8-4C98-BE35-B681E855A65E}" type="parTrans" cxnId="{05A98401-1201-45D4-AE37-ECA5603826D5}">
      <dgm:prSet/>
      <dgm:spPr/>
      <dgm:t>
        <a:bodyPr/>
        <a:lstStyle/>
        <a:p>
          <a:endParaRPr lang="zh-CN" altLang="en-US"/>
        </a:p>
      </dgm:t>
    </dgm:pt>
    <dgm:pt modelId="{A234AE2E-553D-4511-A364-AD838D427654}" type="sibTrans" cxnId="{05A98401-1201-45D4-AE37-ECA5603826D5}">
      <dgm:prSet/>
      <dgm:spPr/>
      <dgm:t>
        <a:bodyPr/>
        <a:lstStyle/>
        <a:p>
          <a:endParaRPr lang="zh-CN" altLang="en-US"/>
        </a:p>
      </dgm:t>
    </dgm:pt>
    <dgm:pt modelId="{CCD5C329-6CC6-46C0-A732-885D49103868}" type="pres">
      <dgm:prSet presAssocID="{28082868-531D-44FD-B5BB-645BAED8ADC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36EABB-9A2F-4685-9943-EFBB0CE72ED9}" type="pres">
      <dgm:prSet presAssocID="{71706CC1-A76F-4419-929A-AF5B62FB8C4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A2F4B-EA0F-4CCE-B8EF-142C41C7D221}" type="pres">
      <dgm:prSet presAssocID="{A234AE2E-553D-4511-A364-AD838D427654}" presName="spacerL" presStyleCnt="0"/>
      <dgm:spPr/>
    </dgm:pt>
    <dgm:pt modelId="{47B8257B-F518-4158-9B31-2DAB0EB73EA6}" type="pres">
      <dgm:prSet presAssocID="{A234AE2E-553D-4511-A364-AD838D427654}" presName="sibTrans" presStyleLbl="sibTrans2D1" presStyleIdx="0" presStyleCnt="1"/>
      <dgm:spPr>
        <a:prstGeom prst="mathMinus">
          <a:avLst/>
        </a:prstGeom>
      </dgm:spPr>
      <dgm:t>
        <a:bodyPr/>
        <a:lstStyle/>
        <a:p>
          <a:endParaRPr lang="zh-CN" altLang="en-US"/>
        </a:p>
      </dgm:t>
    </dgm:pt>
    <dgm:pt modelId="{7B4F372E-1D33-4DB7-BD1C-B4A72D42A172}" type="pres">
      <dgm:prSet presAssocID="{A234AE2E-553D-4511-A364-AD838D427654}" presName="spacerR" presStyleCnt="0"/>
      <dgm:spPr/>
    </dgm:pt>
    <dgm:pt modelId="{56D897E8-3E02-4C41-A58F-E493C0778B40}" type="pres">
      <dgm:prSet presAssocID="{CB71C562-65D2-4A02-BA0B-7FC3D0C3853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91ECF0-F135-4F11-9521-9DFEC5054FBC}" type="presOf" srcId="{28082868-531D-44FD-B5BB-645BAED8ADCE}" destId="{CCD5C329-6CC6-46C0-A732-885D49103868}" srcOrd="0" destOrd="0" presId="urn:microsoft.com/office/officeart/2005/8/layout/equation1"/>
    <dgm:cxn modelId="{564BAAB7-3716-45BA-83B8-2876612E2D55}" type="presOf" srcId="{71706CC1-A76F-4419-929A-AF5B62FB8C47}" destId="{2A36EABB-9A2F-4685-9943-EFBB0CE72ED9}" srcOrd="0" destOrd="0" presId="urn:microsoft.com/office/officeart/2005/8/layout/equation1"/>
    <dgm:cxn modelId="{16053A0B-723E-40C1-8D99-FD736F797437}" srcId="{28082868-531D-44FD-B5BB-645BAED8ADCE}" destId="{CB71C562-65D2-4A02-BA0B-7FC3D0C3853E}" srcOrd="1" destOrd="0" parTransId="{AC9603A5-C56D-4995-A817-357C4F3D89B7}" sibTransId="{FCA1751E-454A-4F8F-9950-85048EC0BA41}"/>
    <dgm:cxn modelId="{7EB15C3A-13F2-4FD3-AD11-59602A52971D}" type="presOf" srcId="{A234AE2E-553D-4511-A364-AD838D427654}" destId="{47B8257B-F518-4158-9B31-2DAB0EB73EA6}" srcOrd="0" destOrd="0" presId="urn:microsoft.com/office/officeart/2005/8/layout/equation1"/>
    <dgm:cxn modelId="{FF5EC2F8-368C-4B7A-AA73-3EA6592543E6}" type="presOf" srcId="{CB71C562-65D2-4A02-BA0B-7FC3D0C3853E}" destId="{56D897E8-3E02-4C41-A58F-E493C0778B40}" srcOrd="0" destOrd="0" presId="urn:microsoft.com/office/officeart/2005/8/layout/equation1"/>
    <dgm:cxn modelId="{05A98401-1201-45D4-AE37-ECA5603826D5}" srcId="{28082868-531D-44FD-B5BB-645BAED8ADCE}" destId="{71706CC1-A76F-4419-929A-AF5B62FB8C47}" srcOrd="0" destOrd="0" parTransId="{70A60790-69A8-4C98-BE35-B681E855A65E}" sibTransId="{A234AE2E-553D-4511-A364-AD838D427654}"/>
    <dgm:cxn modelId="{C63CDB8E-56AA-4F02-992D-5768CE12A902}" type="presParOf" srcId="{CCD5C329-6CC6-46C0-A732-885D49103868}" destId="{2A36EABB-9A2F-4685-9943-EFBB0CE72ED9}" srcOrd="0" destOrd="0" presId="urn:microsoft.com/office/officeart/2005/8/layout/equation1"/>
    <dgm:cxn modelId="{DCCB2415-9011-45C9-93B1-BDFA79E9C98A}" type="presParOf" srcId="{CCD5C329-6CC6-46C0-A732-885D49103868}" destId="{617A2F4B-EA0F-4CCE-B8EF-142C41C7D221}" srcOrd="1" destOrd="0" presId="urn:microsoft.com/office/officeart/2005/8/layout/equation1"/>
    <dgm:cxn modelId="{320A66A7-8715-474F-A959-DEAA26529864}" type="presParOf" srcId="{CCD5C329-6CC6-46C0-A732-885D49103868}" destId="{47B8257B-F518-4158-9B31-2DAB0EB73EA6}" srcOrd="2" destOrd="0" presId="urn:microsoft.com/office/officeart/2005/8/layout/equation1"/>
    <dgm:cxn modelId="{5CE40754-672A-4BBF-93F6-87E50B254FD0}" type="presParOf" srcId="{CCD5C329-6CC6-46C0-A732-885D49103868}" destId="{7B4F372E-1D33-4DB7-BD1C-B4A72D42A172}" srcOrd="3" destOrd="0" presId="urn:microsoft.com/office/officeart/2005/8/layout/equation1"/>
    <dgm:cxn modelId="{1BAAE92A-EBED-4847-9CEA-75207CBDDD49}" type="presParOf" srcId="{CCD5C329-6CC6-46C0-A732-885D49103868}" destId="{56D897E8-3E02-4C41-A58F-E493C0778B40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082868-531D-44FD-B5BB-645BAED8ADCE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D184BF2-E8EE-454F-9515-1AADAE31EEF8}">
      <dgm:prSet phldrT="[文本]" custT="1"/>
      <dgm:spPr/>
      <dgm:t>
        <a:bodyPr/>
        <a:lstStyle/>
        <a:p>
          <a:r>
            <a:rPr lang="zh-CN" altLang="en-US" sz="2000" dirty="0" smtClean="0"/>
            <a:t>房费</a:t>
          </a:r>
          <a:endParaRPr lang="zh-CN" altLang="en-US" sz="2000" dirty="0"/>
        </a:p>
      </dgm:t>
    </dgm:pt>
    <dgm:pt modelId="{7B6E1512-D9D3-49BE-B44B-D6FC71472B30}" type="parTrans" cxnId="{8A92885B-4471-46A3-9998-A0C59EC1AD1E}">
      <dgm:prSet/>
      <dgm:spPr/>
      <dgm:t>
        <a:bodyPr/>
        <a:lstStyle/>
        <a:p>
          <a:endParaRPr lang="zh-CN" altLang="en-US"/>
        </a:p>
      </dgm:t>
    </dgm:pt>
    <dgm:pt modelId="{D903D789-8451-46D5-87F7-C084BB341CF7}" type="sibTrans" cxnId="{8A92885B-4471-46A3-9998-A0C59EC1AD1E}">
      <dgm:prSet/>
      <dgm:spPr/>
      <dgm:t>
        <a:bodyPr/>
        <a:lstStyle/>
        <a:p>
          <a:endParaRPr lang="zh-CN" altLang="en-US"/>
        </a:p>
      </dgm:t>
    </dgm:pt>
    <dgm:pt modelId="{86CA2FB3-6028-4E8C-A896-C13CACBBAE5F}">
      <dgm:prSet phldrT="[文本]" custT="1"/>
      <dgm:spPr/>
      <dgm:t>
        <a:bodyPr/>
        <a:lstStyle/>
        <a:p>
          <a:r>
            <a:rPr lang="zh-CN" altLang="en-US" sz="2000" dirty="0" smtClean="0"/>
            <a:t>原始房费</a:t>
          </a:r>
          <a:endParaRPr lang="zh-CN" altLang="en-US" sz="2000" dirty="0"/>
        </a:p>
      </dgm:t>
    </dgm:pt>
    <dgm:pt modelId="{C4B62EC4-4D1A-404D-8D2E-4CF46723A12D}" type="parTrans" cxnId="{3802BC56-FA91-4721-A164-FE76C213571D}">
      <dgm:prSet/>
      <dgm:spPr/>
      <dgm:t>
        <a:bodyPr/>
        <a:lstStyle/>
        <a:p>
          <a:endParaRPr lang="zh-CN" altLang="en-US"/>
        </a:p>
      </dgm:t>
    </dgm:pt>
    <dgm:pt modelId="{4530C931-C7BD-4551-A8B4-948B4AEB5277}" type="sibTrans" cxnId="{3802BC56-FA91-4721-A164-FE76C213571D}">
      <dgm:prSet/>
      <dgm:spPr/>
      <dgm:t>
        <a:bodyPr/>
        <a:lstStyle/>
        <a:p>
          <a:endParaRPr lang="zh-CN" altLang="en-US"/>
        </a:p>
      </dgm:t>
    </dgm:pt>
    <dgm:pt modelId="{DB47C04E-65B4-4E55-A406-5E437A3AF367}">
      <dgm:prSet custT="1"/>
      <dgm:spPr/>
      <dgm:t>
        <a:bodyPr/>
        <a:lstStyle/>
        <a:p>
          <a:r>
            <a:rPr lang="zh-CN" altLang="en-US" sz="2000" dirty="0" smtClean="0"/>
            <a:t>促销</a:t>
          </a:r>
          <a:endParaRPr lang="zh-CN" altLang="en-US" sz="2000" dirty="0"/>
        </a:p>
      </dgm:t>
    </dgm:pt>
    <dgm:pt modelId="{CF72A8E0-B0F3-40A4-BD72-30D2807C7DBC}" type="parTrans" cxnId="{FABDBAFE-455A-4617-8F4E-4609DC825B2E}">
      <dgm:prSet/>
      <dgm:spPr/>
      <dgm:t>
        <a:bodyPr/>
        <a:lstStyle/>
        <a:p>
          <a:endParaRPr lang="zh-CN" altLang="en-US"/>
        </a:p>
      </dgm:t>
    </dgm:pt>
    <dgm:pt modelId="{0B3D52DD-9F6C-4B8C-90C3-C2DAF48E643B}" type="sibTrans" cxnId="{FABDBAFE-455A-4617-8F4E-4609DC825B2E}">
      <dgm:prSet custLinFactX="256982" custLinFactNeighborX="300000" custLinFactNeighborY="11606"/>
      <dgm:spPr/>
      <dgm:t>
        <a:bodyPr/>
        <a:lstStyle/>
        <a:p>
          <a:endParaRPr lang="zh-CN" altLang="en-US"/>
        </a:p>
      </dgm:t>
    </dgm:pt>
    <dgm:pt modelId="{CCD5C329-6CC6-46C0-A732-885D49103868}" type="pres">
      <dgm:prSet presAssocID="{28082868-531D-44FD-B5BB-645BAED8ADC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0481A6-6C99-43F9-A3A4-B0D1451343C5}" type="pres">
      <dgm:prSet presAssocID="{0D184BF2-E8EE-454F-9515-1AADAE31EE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7E377-04C9-4E75-97CB-5675E5F2B84A}" type="pres">
      <dgm:prSet presAssocID="{D903D789-8451-46D5-87F7-C084BB341CF7}" presName="spacerL" presStyleCnt="0"/>
      <dgm:spPr/>
    </dgm:pt>
    <dgm:pt modelId="{82E1FD4F-8DF0-4927-8441-DD3CEF3598AB}" type="pres">
      <dgm:prSet presAssocID="{D903D789-8451-46D5-87F7-C084BB341CF7}" presName="sibTrans" presStyleLbl="sibTrans2D1" presStyleIdx="0" presStyleCnt="2" custLinFactX="256982" custLinFactNeighborX="300000" custLinFactNeighborY="11606"/>
      <dgm:spPr>
        <a:prstGeom prst="mathMinus">
          <a:avLst/>
        </a:prstGeom>
      </dgm:spPr>
      <dgm:t>
        <a:bodyPr/>
        <a:lstStyle/>
        <a:p>
          <a:endParaRPr lang="zh-CN" altLang="en-US"/>
        </a:p>
      </dgm:t>
    </dgm:pt>
    <dgm:pt modelId="{E94A061F-965A-4F6D-B23D-76AFE0CF1078}" type="pres">
      <dgm:prSet presAssocID="{D903D789-8451-46D5-87F7-C084BB341CF7}" presName="spacerR" presStyleCnt="0"/>
      <dgm:spPr/>
    </dgm:pt>
    <dgm:pt modelId="{07A5893F-FD4F-42EA-931E-697E1C88F541}" type="pres">
      <dgm:prSet presAssocID="{86CA2FB3-6028-4E8C-A896-C13CACBBAE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23C86-0E5D-4994-9B7E-D445F531BB70}" type="pres">
      <dgm:prSet presAssocID="{4530C931-C7BD-4551-A8B4-948B4AEB5277}" presName="spacerL" presStyleCnt="0"/>
      <dgm:spPr/>
    </dgm:pt>
    <dgm:pt modelId="{98095746-D326-4794-A0A9-C661B11A1065}" type="pres">
      <dgm:prSet presAssocID="{4530C931-C7BD-4551-A8B4-948B4AEB5277}" presName="sibTrans" presStyleLbl="sibTrans2D1" presStyleIdx="1" presStyleCnt="2" custLinFactX="-254666" custLinFactNeighborX="-300000" custLinFactNeighborY="3803"/>
      <dgm:spPr>
        <a:prstGeom prst="mathEqual">
          <a:avLst/>
        </a:prstGeom>
      </dgm:spPr>
      <dgm:t>
        <a:bodyPr/>
        <a:lstStyle/>
        <a:p>
          <a:endParaRPr lang="zh-CN" altLang="en-US"/>
        </a:p>
      </dgm:t>
    </dgm:pt>
    <dgm:pt modelId="{8F99C099-6111-429D-8938-7E8852928752}" type="pres">
      <dgm:prSet presAssocID="{4530C931-C7BD-4551-A8B4-948B4AEB5277}" presName="spacerR" presStyleCnt="0"/>
      <dgm:spPr/>
    </dgm:pt>
    <dgm:pt modelId="{55E47074-62F9-4BA2-8BAC-F6D0C1B3805F}" type="pres">
      <dgm:prSet presAssocID="{DB47C04E-65B4-4E55-A406-5E437A3AF36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BDBAFE-455A-4617-8F4E-4609DC825B2E}" srcId="{28082868-531D-44FD-B5BB-645BAED8ADCE}" destId="{DB47C04E-65B4-4E55-A406-5E437A3AF367}" srcOrd="2" destOrd="0" parTransId="{CF72A8E0-B0F3-40A4-BD72-30D2807C7DBC}" sibTransId="{0B3D52DD-9F6C-4B8C-90C3-C2DAF48E643B}"/>
    <dgm:cxn modelId="{D55E86B5-664F-44FA-B64A-19847DF709BD}" type="presOf" srcId="{0D184BF2-E8EE-454F-9515-1AADAE31EEF8}" destId="{030481A6-6C99-43F9-A3A4-B0D1451343C5}" srcOrd="0" destOrd="0" presId="urn:microsoft.com/office/officeart/2005/8/layout/equation1"/>
    <dgm:cxn modelId="{C7BF6C45-EDFE-4C31-A0DF-53C4F9D07FCB}" type="presOf" srcId="{DB47C04E-65B4-4E55-A406-5E437A3AF367}" destId="{55E47074-62F9-4BA2-8BAC-F6D0C1B3805F}" srcOrd="0" destOrd="0" presId="urn:microsoft.com/office/officeart/2005/8/layout/equation1"/>
    <dgm:cxn modelId="{8A92885B-4471-46A3-9998-A0C59EC1AD1E}" srcId="{28082868-531D-44FD-B5BB-645BAED8ADCE}" destId="{0D184BF2-E8EE-454F-9515-1AADAE31EEF8}" srcOrd="0" destOrd="0" parTransId="{7B6E1512-D9D3-49BE-B44B-D6FC71472B30}" sibTransId="{D903D789-8451-46D5-87F7-C084BB341CF7}"/>
    <dgm:cxn modelId="{50F0C895-49B4-4D7E-84E5-42AE6C12415D}" type="presOf" srcId="{86CA2FB3-6028-4E8C-A896-C13CACBBAE5F}" destId="{07A5893F-FD4F-42EA-931E-697E1C88F541}" srcOrd="0" destOrd="0" presId="urn:microsoft.com/office/officeart/2005/8/layout/equation1"/>
    <dgm:cxn modelId="{87312C1C-BD0A-43A6-88D1-798144B56ACA}" type="presOf" srcId="{D903D789-8451-46D5-87F7-C084BB341CF7}" destId="{82E1FD4F-8DF0-4927-8441-DD3CEF3598AB}" srcOrd="0" destOrd="0" presId="urn:microsoft.com/office/officeart/2005/8/layout/equation1"/>
    <dgm:cxn modelId="{3802BC56-FA91-4721-A164-FE76C213571D}" srcId="{28082868-531D-44FD-B5BB-645BAED8ADCE}" destId="{86CA2FB3-6028-4E8C-A896-C13CACBBAE5F}" srcOrd="1" destOrd="0" parTransId="{C4B62EC4-4D1A-404D-8D2E-4CF46723A12D}" sibTransId="{4530C931-C7BD-4551-A8B4-948B4AEB5277}"/>
    <dgm:cxn modelId="{5C5026B0-9A91-4356-865F-A648C60CC96E}" type="presOf" srcId="{4530C931-C7BD-4551-A8B4-948B4AEB5277}" destId="{98095746-D326-4794-A0A9-C661B11A1065}" srcOrd="0" destOrd="0" presId="urn:microsoft.com/office/officeart/2005/8/layout/equation1"/>
    <dgm:cxn modelId="{1F91ECF0-F135-4F11-9521-9DFEC5054FBC}" type="presOf" srcId="{28082868-531D-44FD-B5BB-645BAED8ADCE}" destId="{CCD5C329-6CC6-46C0-A732-885D49103868}" srcOrd="0" destOrd="0" presId="urn:microsoft.com/office/officeart/2005/8/layout/equation1"/>
    <dgm:cxn modelId="{B0C95632-0D86-45FA-8BCE-3019C44ED31C}" type="presParOf" srcId="{CCD5C329-6CC6-46C0-A732-885D49103868}" destId="{030481A6-6C99-43F9-A3A4-B0D1451343C5}" srcOrd="0" destOrd="0" presId="urn:microsoft.com/office/officeart/2005/8/layout/equation1"/>
    <dgm:cxn modelId="{9A0FEC87-2260-4BBA-8E03-CC6110181D1C}" type="presParOf" srcId="{CCD5C329-6CC6-46C0-A732-885D49103868}" destId="{4E47E377-04C9-4E75-97CB-5675E5F2B84A}" srcOrd="1" destOrd="0" presId="urn:microsoft.com/office/officeart/2005/8/layout/equation1"/>
    <dgm:cxn modelId="{F696C092-0560-4D89-A287-9AC9B892B53A}" type="presParOf" srcId="{CCD5C329-6CC6-46C0-A732-885D49103868}" destId="{82E1FD4F-8DF0-4927-8441-DD3CEF3598AB}" srcOrd="2" destOrd="0" presId="urn:microsoft.com/office/officeart/2005/8/layout/equation1"/>
    <dgm:cxn modelId="{DFA2C5A8-22EF-4225-93DF-5361E8DD413F}" type="presParOf" srcId="{CCD5C329-6CC6-46C0-A732-885D49103868}" destId="{E94A061F-965A-4F6D-B23D-76AFE0CF1078}" srcOrd="3" destOrd="0" presId="urn:microsoft.com/office/officeart/2005/8/layout/equation1"/>
    <dgm:cxn modelId="{188CB9A5-08FA-4B1F-8507-BECEE2365FA7}" type="presParOf" srcId="{CCD5C329-6CC6-46C0-A732-885D49103868}" destId="{07A5893F-FD4F-42EA-931E-697E1C88F541}" srcOrd="4" destOrd="0" presId="urn:microsoft.com/office/officeart/2005/8/layout/equation1"/>
    <dgm:cxn modelId="{EB5573F7-EBEC-4C2D-992F-D87D909C8211}" type="presParOf" srcId="{CCD5C329-6CC6-46C0-A732-885D49103868}" destId="{33A23C86-0E5D-4994-9B7E-D445F531BB70}" srcOrd="5" destOrd="0" presId="urn:microsoft.com/office/officeart/2005/8/layout/equation1"/>
    <dgm:cxn modelId="{F7CBC261-763B-413B-A617-480370739097}" type="presParOf" srcId="{CCD5C329-6CC6-46C0-A732-885D49103868}" destId="{98095746-D326-4794-A0A9-C661B11A1065}" srcOrd="6" destOrd="0" presId="urn:microsoft.com/office/officeart/2005/8/layout/equation1"/>
    <dgm:cxn modelId="{5DF3CA26-7A59-4F08-BE12-297ED0CAE561}" type="presParOf" srcId="{CCD5C329-6CC6-46C0-A732-885D49103868}" destId="{8F99C099-6111-429D-8938-7E8852928752}" srcOrd="7" destOrd="0" presId="urn:microsoft.com/office/officeart/2005/8/layout/equation1"/>
    <dgm:cxn modelId="{8267084D-A068-4376-AADA-184892A433FB}" type="presParOf" srcId="{CCD5C329-6CC6-46C0-A732-885D49103868}" destId="{55E47074-62F9-4BA2-8BAC-F6D0C1B3805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082868-531D-44FD-B5BB-645BAED8ADCE}" type="doc">
      <dgm:prSet loTypeId="urn:microsoft.com/office/officeart/2005/8/layout/equation1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CB71C562-65D2-4A02-BA0B-7FC3D0C3853E}">
      <dgm:prSet phldrT="[文本]" custT="1"/>
      <dgm:spPr/>
      <dgm:t>
        <a:bodyPr/>
        <a:lstStyle/>
        <a:p>
          <a:r>
            <a:rPr lang="zh-CN" altLang="en-US" sz="2000" dirty="0" smtClean="0"/>
            <a:t>商促</a:t>
          </a:r>
          <a:endParaRPr lang="zh-CN" altLang="en-US" sz="2000" dirty="0"/>
        </a:p>
      </dgm:t>
    </dgm:pt>
    <dgm:pt modelId="{AC9603A5-C56D-4995-A817-357C4F3D89B7}" type="parTrans" cxnId="{16053A0B-723E-40C1-8D99-FD736F797437}">
      <dgm:prSet/>
      <dgm:spPr/>
      <dgm:t>
        <a:bodyPr/>
        <a:lstStyle/>
        <a:p>
          <a:endParaRPr lang="zh-CN" altLang="en-US"/>
        </a:p>
      </dgm:t>
    </dgm:pt>
    <dgm:pt modelId="{FCA1751E-454A-4F8F-9950-85048EC0BA41}" type="sibTrans" cxnId="{16053A0B-723E-40C1-8D99-FD736F797437}">
      <dgm:prSet/>
      <dgm:spPr/>
      <dgm:t>
        <a:bodyPr/>
        <a:lstStyle/>
        <a:p>
          <a:endParaRPr lang="zh-CN" altLang="en-US"/>
        </a:p>
      </dgm:t>
    </dgm:pt>
    <dgm:pt modelId="{A7D8DA70-76EE-4301-ADFC-3B4734A7967D}">
      <dgm:prSet phldrT="[文本]" custT="1"/>
      <dgm:spPr/>
      <dgm:t>
        <a:bodyPr/>
        <a:lstStyle/>
        <a:p>
          <a:r>
            <a:rPr lang="zh-CN" altLang="en-US" sz="1800" dirty="0" smtClean="0"/>
            <a:t>平台促</a:t>
          </a:r>
          <a:endParaRPr lang="zh-CN" altLang="en-US" sz="1800" dirty="0"/>
        </a:p>
      </dgm:t>
    </dgm:pt>
    <dgm:pt modelId="{4EC78087-F8A1-4C7D-8D81-68D800A52B28}" type="parTrans" cxnId="{271D63E3-7F8C-406E-B390-B718017B0E07}">
      <dgm:prSet/>
      <dgm:spPr/>
      <dgm:t>
        <a:bodyPr/>
        <a:lstStyle/>
        <a:p>
          <a:endParaRPr lang="zh-CN" altLang="en-US"/>
        </a:p>
      </dgm:t>
    </dgm:pt>
    <dgm:pt modelId="{706595D2-F031-4D1C-8FFD-4B06ED642859}" type="sibTrans" cxnId="{271D63E3-7F8C-406E-B390-B718017B0E07}">
      <dgm:prSet/>
      <dgm:spPr/>
      <dgm:t>
        <a:bodyPr/>
        <a:lstStyle/>
        <a:p>
          <a:endParaRPr lang="zh-CN" altLang="en-US"/>
        </a:p>
      </dgm:t>
    </dgm:pt>
    <dgm:pt modelId="{CCD5C329-6CC6-46C0-A732-885D49103868}" type="pres">
      <dgm:prSet presAssocID="{28082868-531D-44FD-B5BB-645BAED8ADC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D897E8-3E02-4C41-A58F-E493C0778B40}" type="pres">
      <dgm:prSet presAssocID="{CB71C562-65D2-4A02-BA0B-7FC3D0C3853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60EAD6-C747-4CB4-85D7-6AA7D8826658}" type="pres">
      <dgm:prSet presAssocID="{FCA1751E-454A-4F8F-9950-85048EC0BA41}" presName="spacerL" presStyleCnt="0"/>
      <dgm:spPr/>
    </dgm:pt>
    <dgm:pt modelId="{7065C693-5A9F-4F7E-B471-3CC63774ABA9}" type="pres">
      <dgm:prSet presAssocID="{FCA1751E-454A-4F8F-9950-85048EC0BA41}" presName="sibTrans" presStyleLbl="sibTrans2D1" presStyleIdx="0" presStyleCnt="1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08729C40-6690-4219-BA11-F0C62702D2D9}" type="pres">
      <dgm:prSet presAssocID="{FCA1751E-454A-4F8F-9950-85048EC0BA41}" presName="spacerR" presStyleCnt="0"/>
      <dgm:spPr/>
    </dgm:pt>
    <dgm:pt modelId="{9439A136-10AA-4DD5-AB9F-1E06230DC6F5}" type="pres">
      <dgm:prSet presAssocID="{A7D8DA70-76EE-4301-ADFC-3B4734A7967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B4AB87-D32E-4F62-9C15-13EBD5151B12}" type="presOf" srcId="{FCA1751E-454A-4F8F-9950-85048EC0BA41}" destId="{7065C693-5A9F-4F7E-B471-3CC63774ABA9}" srcOrd="0" destOrd="0" presId="urn:microsoft.com/office/officeart/2005/8/layout/equation1"/>
    <dgm:cxn modelId="{1F91ECF0-F135-4F11-9521-9DFEC5054FBC}" type="presOf" srcId="{28082868-531D-44FD-B5BB-645BAED8ADCE}" destId="{CCD5C329-6CC6-46C0-A732-885D49103868}" srcOrd="0" destOrd="0" presId="urn:microsoft.com/office/officeart/2005/8/layout/equation1"/>
    <dgm:cxn modelId="{16053A0B-723E-40C1-8D99-FD736F797437}" srcId="{28082868-531D-44FD-B5BB-645BAED8ADCE}" destId="{CB71C562-65D2-4A02-BA0B-7FC3D0C3853E}" srcOrd="0" destOrd="0" parTransId="{AC9603A5-C56D-4995-A817-357C4F3D89B7}" sibTransId="{FCA1751E-454A-4F8F-9950-85048EC0BA41}"/>
    <dgm:cxn modelId="{E5B5036B-8A29-4F0C-AA96-6B8513375C43}" type="presOf" srcId="{A7D8DA70-76EE-4301-ADFC-3B4734A7967D}" destId="{9439A136-10AA-4DD5-AB9F-1E06230DC6F5}" srcOrd="0" destOrd="0" presId="urn:microsoft.com/office/officeart/2005/8/layout/equation1"/>
    <dgm:cxn modelId="{FF5EC2F8-368C-4B7A-AA73-3EA6592543E6}" type="presOf" srcId="{CB71C562-65D2-4A02-BA0B-7FC3D0C3853E}" destId="{56D897E8-3E02-4C41-A58F-E493C0778B40}" srcOrd="0" destOrd="0" presId="urn:microsoft.com/office/officeart/2005/8/layout/equation1"/>
    <dgm:cxn modelId="{271D63E3-7F8C-406E-B390-B718017B0E07}" srcId="{28082868-531D-44FD-B5BB-645BAED8ADCE}" destId="{A7D8DA70-76EE-4301-ADFC-3B4734A7967D}" srcOrd="1" destOrd="0" parTransId="{4EC78087-F8A1-4C7D-8D81-68D800A52B28}" sibTransId="{706595D2-F031-4D1C-8FFD-4B06ED642859}"/>
    <dgm:cxn modelId="{1BAAE92A-EBED-4847-9CEA-75207CBDDD49}" type="presParOf" srcId="{CCD5C329-6CC6-46C0-A732-885D49103868}" destId="{56D897E8-3E02-4C41-A58F-E493C0778B40}" srcOrd="0" destOrd="0" presId="urn:microsoft.com/office/officeart/2005/8/layout/equation1"/>
    <dgm:cxn modelId="{C2E3B228-E90F-41A7-B854-7921BE5DA19B}" type="presParOf" srcId="{CCD5C329-6CC6-46C0-A732-885D49103868}" destId="{FF60EAD6-C747-4CB4-85D7-6AA7D8826658}" srcOrd="1" destOrd="0" presId="urn:microsoft.com/office/officeart/2005/8/layout/equation1"/>
    <dgm:cxn modelId="{9CD61414-42D0-4FE7-876F-7D415E88CA8B}" type="presParOf" srcId="{CCD5C329-6CC6-46C0-A732-885D49103868}" destId="{7065C693-5A9F-4F7E-B471-3CC63774ABA9}" srcOrd="2" destOrd="0" presId="urn:microsoft.com/office/officeart/2005/8/layout/equation1"/>
    <dgm:cxn modelId="{43DC4275-D249-46DC-8B13-D789D7C70779}" type="presParOf" srcId="{CCD5C329-6CC6-46C0-A732-885D49103868}" destId="{08729C40-6690-4219-BA11-F0C62702D2D9}" srcOrd="3" destOrd="0" presId="urn:microsoft.com/office/officeart/2005/8/layout/equation1"/>
    <dgm:cxn modelId="{C982F614-6282-4691-831A-406F483EEEE1}" type="presParOf" srcId="{CCD5C329-6CC6-46C0-A732-885D49103868}" destId="{9439A136-10AA-4DD5-AB9F-1E06230DC6F5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082868-531D-44FD-B5BB-645BAED8ADCE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D184BF2-E8EE-454F-9515-1AADAE31EEF8}">
      <dgm:prSet phldrT="[文本]" custT="1"/>
      <dgm:spPr/>
      <dgm:t>
        <a:bodyPr/>
        <a:lstStyle/>
        <a:p>
          <a:r>
            <a:rPr lang="zh-CN" altLang="en-US" sz="2000" dirty="0" smtClean="0"/>
            <a:t>订单实付</a:t>
          </a:r>
          <a:endParaRPr lang="zh-CN" altLang="en-US" sz="2000" dirty="0"/>
        </a:p>
      </dgm:t>
    </dgm:pt>
    <dgm:pt modelId="{7B6E1512-D9D3-49BE-B44B-D6FC71472B30}" type="parTrans" cxnId="{8A92885B-4471-46A3-9998-A0C59EC1AD1E}">
      <dgm:prSet/>
      <dgm:spPr/>
      <dgm:t>
        <a:bodyPr/>
        <a:lstStyle/>
        <a:p>
          <a:endParaRPr lang="zh-CN" altLang="en-US"/>
        </a:p>
      </dgm:t>
    </dgm:pt>
    <dgm:pt modelId="{D903D789-8451-46D5-87F7-C084BB341CF7}" type="sibTrans" cxnId="{8A92885B-4471-46A3-9998-A0C59EC1AD1E}">
      <dgm:prSet/>
      <dgm:spPr/>
      <dgm:t>
        <a:bodyPr/>
        <a:lstStyle/>
        <a:p>
          <a:endParaRPr lang="zh-CN" altLang="en-US"/>
        </a:p>
      </dgm:t>
    </dgm:pt>
    <dgm:pt modelId="{86CA2FB3-6028-4E8C-A896-C13CACBBAE5F}">
      <dgm:prSet phldrT="[文本]" custT="1"/>
      <dgm:spPr/>
      <dgm:t>
        <a:bodyPr/>
        <a:lstStyle/>
        <a:p>
          <a:r>
            <a:rPr lang="zh-CN" altLang="en-US" sz="2000" dirty="0" smtClean="0"/>
            <a:t>订单应付</a:t>
          </a:r>
          <a:endParaRPr lang="zh-CN" altLang="en-US" sz="2000" dirty="0"/>
        </a:p>
      </dgm:t>
    </dgm:pt>
    <dgm:pt modelId="{C4B62EC4-4D1A-404D-8D2E-4CF46723A12D}" type="parTrans" cxnId="{3802BC56-FA91-4721-A164-FE76C213571D}">
      <dgm:prSet/>
      <dgm:spPr/>
      <dgm:t>
        <a:bodyPr/>
        <a:lstStyle/>
        <a:p>
          <a:endParaRPr lang="zh-CN" altLang="en-US"/>
        </a:p>
      </dgm:t>
    </dgm:pt>
    <dgm:pt modelId="{4530C931-C7BD-4551-A8B4-948B4AEB5277}" type="sibTrans" cxnId="{3802BC56-FA91-4721-A164-FE76C213571D}">
      <dgm:prSet/>
      <dgm:spPr/>
      <dgm:t>
        <a:bodyPr/>
        <a:lstStyle/>
        <a:p>
          <a:endParaRPr lang="zh-CN" altLang="en-US"/>
        </a:p>
      </dgm:t>
    </dgm:pt>
    <dgm:pt modelId="{DB47C04E-65B4-4E55-A406-5E437A3AF367}">
      <dgm:prSet custT="1"/>
      <dgm:spPr/>
      <dgm:t>
        <a:bodyPr/>
        <a:lstStyle/>
        <a:p>
          <a:r>
            <a:rPr lang="zh-CN" altLang="en-US" sz="2000" dirty="0" smtClean="0"/>
            <a:t>退补</a:t>
          </a:r>
          <a:endParaRPr lang="zh-CN" altLang="en-US" sz="2000" dirty="0"/>
        </a:p>
      </dgm:t>
    </dgm:pt>
    <dgm:pt modelId="{CF72A8E0-B0F3-40A4-BD72-30D2807C7DBC}" type="parTrans" cxnId="{FABDBAFE-455A-4617-8F4E-4609DC825B2E}">
      <dgm:prSet/>
      <dgm:spPr/>
      <dgm:t>
        <a:bodyPr/>
        <a:lstStyle/>
        <a:p>
          <a:endParaRPr lang="zh-CN" altLang="en-US"/>
        </a:p>
      </dgm:t>
    </dgm:pt>
    <dgm:pt modelId="{0B3D52DD-9F6C-4B8C-90C3-C2DAF48E643B}" type="sibTrans" cxnId="{FABDBAFE-455A-4617-8F4E-4609DC825B2E}">
      <dgm:prSet/>
      <dgm:spPr/>
      <dgm:t>
        <a:bodyPr/>
        <a:lstStyle/>
        <a:p>
          <a:endParaRPr lang="zh-CN" altLang="en-US"/>
        </a:p>
      </dgm:t>
    </dgm:pt>
    <dgm:pt modelId="{6EFF5A12-52F7-4F1E-8CE9-ABCCCBE59555}">
      <dgm:prSet custT="1"/>
      <dgm:spPr/>
      <dgm:t>
        <a:bodyPr/>
        <a:lstStyle/>
        <a:p>
          <a:r>
            <a:rPr lang="zh-CN" altLang="en-US" sz="2000" dirty="0" smtClean="0"/>
            <a:t>调整</a:t>
          </a:r>
          <a:endParaRPr lang="zh-CN" altLang="en-US" sz="2000" dirty="0"/>
        </a:p>
      </dgm:t>
    </dgm:pt>
    <dgm:pt modelId="{08CD2D25-FA51-4424-9D32-5CBED02F19DF}" type="parTrans" cxnId="{826F3FB1-250F-48D5-935C-419466B15793}">
      <dgm:prSet/>
      <dgm:spPr/>
      <dgm:t>
        <a:bodyPr/>
        <a:lstStyle/>
        <a:p>
          <a:endParaRPr lang="zh-CN" altLang="en-US"/>
        </a:p>
      </dgm:t>
    </dgm:pt>
    <dgm:pt modelId="{954C179C-54FB-4DFB-A628-F1DB817798E9}" type="sibTrans" cxnId="{826F3FB1-250F-48D5-935C-419466B15793}">
      <dgm:prSet/>
      <dgm:spPr/>
      <dgm:t>
        <a:bodyPr/>
        <a:lstStyle/>
        <a:p>
          <a:endParaRPr lang="zh-CN" altLang="en-US"/>
        </a:p>
      </dgm:t>
    </dgm:pt>
    <dgm:pt modelId="{CCD5C329-6CC6-46C0-A732-885D49103868}" type="pres">
      <dgm:prSet presAssocID="{28082868-531D-44FD-B5BB-645BAED8ADC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0481A6-6C99-43F9-A3A4-B0D1451343C5}" type="pres">
      <dgm:prSet presAssocID="{0D184BF2-E8EE-454F-9515-1AADAE31EEF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7E377-04C9-4E75-97CB-5675E5F2B84A}" type="pres">
      <dgm:prSet presAssocID="{D903D789-8451-46D5-87F7-C084BB341CF7}" presName="spacerL" presStyleCnt="0"/>
      <dgm:spPr/>
    </dgm:pt>
    <dgm:pt modelId="{82E1FD4F-8DF0-4927-8441-DD3CEF3598AB}" type="pres">
      <dgm:prSet presAssocID="{D903D789-8451-46D5-87F7-C084BB341CF7}" presName="sibTrans" presStyleLbl="sibTrans2D1" presStyleIdx="0" presStyleCnt="3" custLinFactX="256982" custLinFactNeighborX="300000" custLinFactNeighborY="11606"/>
      <dgm:spPr>
        <a:prstGeom prst="mathMinus">
          <a:avLst/>
        </a:prstGeom>
      </dgm:spPr>
      <dgm:t>
        <a:bodyPr/>
        <a:lstStyle/>
        <a:p>
          <a:endParaRPr lang="zh-CN" altLang="en-US"/>
        </a:p>
      </dgm:t>
    </dgm:pt>
    <dgm:pt modelId="{E94A061F-965A-4F6D-B23D-76AFE0CF1078}" type="pres">
      <dgm:prSet presAssocID="{D903D789-8451-46D5-87F7-C084BB341CF7}" presName="spacerR" presStyleCnt="0"/>
      <dgm:spPr/>
    </dgm:pt>
    <dgm:pt modelId="{07A5893F-FD4F-42EA-931E-697E1C88F541}" type="pres">
      <dgm:prSet presAssocID="{86CA2FB3-6028-4E8C-A896-C13CACBBAE5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23C86-0E5D-4994-9B7E-D445F531BB70}" type="pres">
      <dgm:prSet presAssocID="{4530C931-C7BD-4551-A8B4-948B4AEB5277}" presName="spacerL" presStyleCnt="0"/>
      <dgm:spPr/>
    </dgm:pt>
    <dgm:pt modelId="{98095746-D326-4794-A0A9-C661B11A1065}" type="pres">
      <dgm:prSet presAssocID="{4530C931-C7BD-4551-A8B4-948B4AEB5277}" presName="sibTrans" presStyleLbl="sibTrans2D1" presStyleIdx="1" presStyleCnt="3" custLinFactX="-254666" custLinFactNeighborX="-300000" custLinFactNeighborY="3803"/>
      <dgm:spPr>
        <a:prstGeom prst="mathEqual">
          <a:avLst/>
        </a:prstGeom>
      </dgm:spPr>
      <dgm:t>
        <a:bodyPr/>
        <a:lstStyle/>
        <a:p>
          <a:endParaRPr lang="zh-CN" altLang="en-US"/>
        </a:p>
      </dgm:t>
    </dgm:pt>
    <dgm:pt modelId="{8F99C099-6111-429D-8938-7E8852928752}" type="pres">
      <dgm:prSet presAssocID="{4530C931-C7BD-4551-A8B4-948B4AEB5277}" presName="spacerR" presStyleCnt="0"/>
      <dgm:spPr/>
    </dgm:pt>
    <dgm:pt modelId="{55E47074-62F9-4BA2-8BAC-F6D0C1B3805F}" type="pres">
      <dgm:prSet presAssocID="{DB47C04E-65B4-4E55-A406-5E437A3AF36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8610E7-1C82-4081-B957-7211BDC57050}" type="pres">
      <dgm:prSet presAssocID="{0B3D52DD-9F6C-4B8C-90C3-C2DAF48E643B}" presName="spacerL" presStyleCnt="0"/>
      <dgm:spPr/>
    </dgm:pt>
    <dgm:pt modelId="{F33CF6AB-173A-4A86-AFFD-7B5DB5AD11D7}" type="pres">
      <dgm:prSet presAssocID="{0B3D52DD-9F6C-4B8C-90C3-C2DAF48E643B}" presName="sibTrans" presStyleLbl="sibTrans2D1" presStyleIdx="2" presStyleCnt="3" custLinFactNeighborX="57436" custLinFactNeighborY="0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F8BE3B9F-39B9-4085-8240-E247874037EF}" type="pres">
      <dgm:prSet presAssocID="{0B3D52DD-9F6C-4B8C-90C3-C2DAF48E643B}" presName="spacerR" presStyleCnt="0"/>
      <dgm:spPr/>
    </dgm:pt>
    <dgm:pt modelId="{D75607DA-6E1B-4B78-B671-B23436518B7A}" type="pres">
      <dgm:prSet presAssocID="{6EFF5A12-52F7-4F1E-8CE9-ABCCCBE5955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312C1C-BD0A-43A6-88D1-798144B56ACA}" type="presOf" srcId="{D903D789-8451-46D5-87F7-C084BB341CF7}" destId="{82E1FD4F-8DF0-4927-8441-DD3CEF3598AB}" srcOrd="0" destOrd="0" presId="urn:microsoft.com/office/officeart/2005/8/layout/equation1"/>
    <dgm:cxn modelId="{826F3FB1-250F-48D5-935C-419466B15793}" srcId="{28082868-531D-44FD-B5BB-645BAED8ADCE}" destId="{6EFF5A12-52F7-4F1E-8CE9-ABCCCBE59555}" srcOrd="3" destOrd="0" parTransId="{08CD2D25-FA51-4424-9D32-5CBED02F19DF}" sibTransId="{954C179C-54FB-4DFB-A628-F1DB817798E9}"/>
    <dgm:cxn modelId="{50F0C895-49B4-4D7E-84E5-42AE6C12415D}" type="presOf" srcId="{86CA2FB3-6028-4E8C-A896-C13CACBBAE5F}" destId="{07A5893F-FD4F-42EA-931E-697E1C88F541}" srcOrd="0" destOrd="0" presId="urn:microsoft.com/office/officeart/2005/8/layout/equation1"/>
    <dgm:cxn modelId="{C4D207BB-2528-4AF8-A9C6-3A0EDFBFAE87}" type="presOf" srcId="{6EFF5A12-52F7-4F1E-8CE9-ABCCCBE59555}" destId="{D75607DA-6E1B-4B78-B671-B23436518B7A}" srcOrd="0" destOrd="0" presId="urn:microsoft.com/office/officeart/2005/8/layout/equation1"/>
    <dgm:cxn modelId="{FABDBAFE-455A-4617-8F4E-4609DC825B2E}" srcId="{28082868-531D-44FD-B5BB-645BAED8ADCE}" destId="{DB47C04E-65B4-4E55-A406-5E437A3AF367}" srcOrd="2" destOrd="0" parTransId="{CF72A8E0-B0F3-40A4-BD72-30D2807C7DBC}" sibTransId="{0B3D52DD-9F6C-4B8C-90C3-C2DAF48E643B}"/>
    <dgm:cxn modelId="{3802BC56-FA91-4721-A164-FE76C213571D}" srcId="{28082868-531D-44FD-B5BB-645BAED8ADCE}" destId="{86CA2FB3-6028-4E8C-A896-C13CACBBAE5F}" srcOrd="1" destOrd="0" parTransId="{C4B62EC4-4D1A-404D-8D2E-4CF46723A12D}" sibTransId="{4530C931-C7BD-4551-A8B4-948B4AEB5277}"/>
    <dgm:cxn modelId="{D55E86B5-664F-44FA-B64A-19847DF709BD}" type="presOf" srcId="{0D184BF2-E8EE-454F-9515-1AADAE31EEF8}" destId="{030481A6-6C99-43F9-A3A4-B0D1451343C5}" srcOrd="0" destOrd="0" presId="urn:microsoft.com/office/officeart/2005/8/layout/equation1"/>
    <dgm:cxn modelId="{8A92885B-4471-46A3-9998-A0C59EC1AD1E}" srcId="{28082868-531D-44FD-B5BB-645BAED8ADCE}" destId="{0D184BF2-E8EE-454F-9515-1AADAE31EEF8}" srcOrd="0" destOrd="0" parTransId="{7B6E1512-D9D3-49BE-B44B-D6FC71472B30}" sibTransId="{D903D789-8451-46D5-87F7-C084BB341CF7}"/>
    <dgm:cxn modelId="{1F91ECF0-F135-4F11-9521-9DFEC5054FBC}" type="presOf" srcId="{28082868-531D-44FD-B5BB-645BAED8ADCE}" destId="{CCD5C329-6CC6-46C0-A732-885D49103868}" srcOrd="0" destOrd="0" presId="urn:microsoft.com/office/officeart/2005/8/layout/equation1"/>
    <dgm:cxn modelId="{C42A9C65-6650-4AC5-BDD6-65FAA3E59B55}" type="presOf" srcId="{0B3D52DD-9F6C-4B8C-90C3-C2DAF48E643B}" destId="{F33CF6AB-173A-4A86-AFFD-7B5DB5AD11D7}" srcOrd="0" destOrd="0" presId="urn:microsoft.com/office/officeart/2005/8/layout/equation1"/>
    <dgm:cxn modelId="{C7BF6C45-EDFE-4C31-A0DF-53C4F9D07FCB}" type="presOf" srcId="{DB47C04E-65B4-4E55-A406-5E437A3AF367}" destId="{55E47074-62F9-4BA2-8BAC-F6D0C1B3805F}" srcOrd="0" destOrd="0" presId="urn:microsoft.com/office/officeart/2005/8/layout/equation1"/>
    <dgm:cxn modelId="{5C5026B0-9A91-4356-865F-A648C60CC96E}" type="presOf" srcId="{4530C931-C7BD-4551-A8B4-948B4AEB5277}" destId="{98095746-D326-4794-A0A9-C661B11A1065}" srcOrd="0" destOrd="0" presId="urn:microsoft.com/office/officeart/2005/8/layout/equation1"/>
    <dgm:cxn modelId="{B0C95632-0D86-45FA-8BCE-3019C44ED31C}" type="presParOf" srcId="{CCD5C329-6CC6-46C0-A732-885D49103868}" destId="{030481A6-6C99-43F9-A3A4-B0D1451343C5}" srcOrd="0" destOrd="0" presId="urn:microsoft.com/office/officeart/2005/8/layout/equation1"/>
    <dgm:cxn modelId="{9A0FEC87-2260-4BBA-8E03-CC6110181D1C}" type="presParOf" srcId="{CCD5C329-6CC6-46C0-A732-885D49103868}" destId="{4E47E377-04C9-4E75-97CB-5675E5F2B84A}" srcOrd="1" destOrd="0" presId="urn:microsoft.com/office/officeart/2005/8/layout/equation1"/>
    <dgm:cxn modelId="{F696C092-0560-4D89-A287-9AC9B892B53A}" type="presParOf" srcId="{CCD5C329-6CC6-46C0-A732-885D49103868}" destId="{82E1FD4F-8DF0-4927-8441-DD3CEF3598AB}" srcOrd="2" destOrd="0" presId="urn:microsoft.com/office/officeart/2005/8/layout/equation1"/>
    <dgm:cxn modelId="{DFA2C5A8-22EF-4225-93DF-5361E8DD413F}" type="presParOf" srcId="{CCD5C329-6CC6-46C0-A732-885D49103868}" destId="{E94A061F-965A-4F6D-B23D-76AFE0CF1078}" srcOrd="3" destOrd="0" presId="urn:microsoft.com/office/officeart/2005/8/layout/equation1"/>
    <dgm:cxn modelId="{188CB9A5-08FA-4B1F-8507-BECEE2365FA7}" type="presParOf" srcId="{CCD5C329-6CC6-46C0-A732-885D49103868}" destId="{07A5893F-FD4F-42EA-931E-697E1C88F541}" srcOrd="4" destOrd="0" presId="urn:microsoft.com/office/officeart/2005/8/layout/equation1"/>
    <dgm:cxn modelId="{EB5573F7-EBEC-4C2D-992F-D87D909C8211}" type="presParOf" srcId="{CCD5C329-6CC6-46C0-A732-885D49103868}" destId="{33A23C86-0E5D-4994-9B7E-D445F531BB70}" srcOrd="5" destOrd="0" presId="urn:microsoft.com/office/officeart/2005/8/layout/equation1"/>
    <dgm:cxn modelId="{F7CBC261-763B-413B-A617-480370739097}" type="presParOf" srcId="{CCD5C329-6CC6-46C0-A732-885D49103868}" destId="{98095746-D326-4794-A0A9-C661B11A1065}" srcOrd="6" destOrd="0" presId="urn:microsoft.com/office/officeart/2005/8/layout/equation1"/>
    <dgm:cxn modelId="{5DF3CA26-7A59-4F08-BE12-297ED0CAE561}" type="presParOf" srcId="{CCD5C329-6CC6-46C0-A732-885D49103868}" destId="{8F99C099-6111-429D-8938-7E8852928752}" srcOrd="7" destOrd="0" presId="urn:microsoft.com/office/officeart/2005/8/layout/equation1"/>
    <dgm:cxn modelId="{8267084D-A068-4376-AADA-184892A433FB}" type="presParOf" srcId="{CCD5C329-6CC6-46C0-A732-885D49103868}" destId="{55E47074-62F9-4BA2-8BAC-F6D0C1B3805F}" srcOrd="8" destOrd="0" presId="urn:microsoft.com/office/officeart/2005/8/layout/equation1"/>
    <dgm:cxn modelId="{F1676C98-80BF-4874-9ED2-80337985593F}" type="presParOf" srcId="{CCD5C329-6CC6-46C0-A732-885D49103868}" destId="{BF8610E7-1C82-4081-B957-7211BDC57050}" srcOrd="9" destOrd="0" presId="urn:microsoft.com/office/officeart/2005/8/layout/equation1"/>
    <dgm:cxn modelId="{21245AF8-88CB-49EF-9290-C5765EC7B7B6}" type="presParOf" srcId="{CCD5C329-6CC6-46C0-A732-885D49103868}" destId="{F33CF6AB-173A-4A86-AFFD-7B5DB5AD11D7}" srcOrd="10" destOrd="0" presId="urn:microsoft.com/office/officeart/2005/8/layout/equation1"/>
    <dgm:cxn modelId="{CE5E42DF-D355-4ABB-BFF7-3165FB782C8D}" type="presParOf" srcId="{CCD5C329-6CC6-46C0-A732-885D49103868}" destId="{F8BE3B9F-39B9-4085-8240-E247874037EF}" srcOrd="11" destOrd="0" presId="urn:microsoft.com/office/officeart/2005/8/layout/equation1"/>
    <dgm:cxn modelId="{BEA4DC58-9BB0-4CBF-B8D4-49C25E0FCE60}" type="presParOf" srcId="{CCD5C329-6CC6-46C0-A732-885D49103868}" destId="{D75607DA-6E1B-4B78-B671-B23436518B7A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DAE50-93F6-4432-B65F-96DDA573C7E4}">
      <dsp:nvSpPr>
        <dsp:cNvPr id="0" name=""/>
        <dsp:cNvSpPr/>
      </dsp:nvSpPr>
      <dsp:spPr>
        <a:xfrm>
          <a:off x="0" y="2965228"/>
          <a:ext cx="5651852" cy="973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确认排期</a:t>
          </a:r>
          <a:endParaRPr lang="zh-CN" altLang="en-US" sz="2200" kern="1200" dirty="0"/>
        </a:p>
      </dsp:txBody>
      <dsp:txXfrm>
        <a:off x="0" y="2965228"/>
        <a:ext cx="5651852" cy="525557"/>
      </dsp:txXfrm>
    </dsp:sp>
    <dsp:sp modelId="{399F25BC-3581-4FFA-8796-A9D11C8C181B}">
      <dsp:nvSpPr>
        <dsp:cNvPr id="0" name=""/>
        <dsp:cNvSpPr/>
      </dsp:nvSpPr>
      <dsp:spPr>
        <a:xfrm>
          <a:off x="0" y="3471320"/>
          <a:ext cx="2825925" cy="4476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明确开发周期</a:t>
          </a:r>
          <a:endParaRPr lang="zh-CN" altLang="en-US" sz="2000" kern="1200" dirty="0"/>
        </a:p>
      </dsp:txBody>
      <dsp:txXfrm>
        <a:off x="0" y="3471320"/>
        <a:ext cx="2825925" cy="447696"/>
      </dsp:txXfrm>
    </dsp:sp>
    <dsp:sp modelId="{F55553FE-DBE0-491B-819C-4D88395B5BAA}">
      <dsp:nvSpPr>
        <dsp:cNvPr id="0" name=""/>
        <dsp:cNvSpPr/>
      </dsp:nvSpPr>
      <dsp:spPr>
        <a:xfrm>
          <a:off x="2825926" y="3471320"/>
          <a:ext cx="2825925" cy="4476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资源情况</a:t>
          </a:r>
          <a:endParaRPr lang="zh-CN" altLang="en-US" sz="2000" kern="1200" dirty="0"/>
        </a:p>
      </dsp:txBody>
      <dsp:txXfrm>
        <a:off x="2825926" y="3471320"/>
        <a:ext cx="2825925" cy="447696"/>
      </dsp:txXfrm>
    </dsp:sp>
    <dsp:sp modelId="{2F921612-AF01-4E48-86A2-AD9971A3F70C}">
      <dsp:nvSpPr>
        <dsp:cNvPr id="0" name=""/>
        <dsp:cNvSpPr/>
      </dsp:nvSpPr>
      <dsp:spPr>
        <a:xfrm rot="10800000">
          <a:off x="0" y="1482962"/>
          <a:ext cx="5651852" cy="14968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确认可行性</a:t>
          </a:r>
          <a:endParaRPr lang="en-US" altLang="zh-CN" sz="2200" kern="1200" dirty="0" smtClean="0"/>
        </a:p>
      </dsp:txBody>
      <dsp:txXfrm rot="-10800000">
        <a:off x="0" y="1482962"/>
        <a:ext cx="5651852" cy="525399"/>
      </dsp:txXfrm>
    </dsp:sp>
    <dsp:sp modelId="{B2BB4FDE-AFEA-4989-86AC-4839A47C7B86}">
      <dsp:nvSpPr>
        <dsp:cNvPr id="0" name=""/>
        <dsp:cNvSpPr/>
      </dsp:nvSpPr>
      <dsp:spPr>
        <a:xfrm>
          <a:off x="0" y="2008362"/>
          <a:ext cx="2825925" cy="44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指标定义</a:t>
          </a:r>
          <a:endParaRPr lang="en-US" altLang="zh-CN" sz="2000" kern="1200" dirty="0" smtClean="0"/>
        </a:p>
      </dsp:txBody>
      <dsp:txXfrm>
        <a:off x="0" y="2008362"/>
        <a:ext cx="2825925" cy="447562"/>
      </dsp:txXfrm>
    </dsp:sp>
    <dsp:sp modelId="{E3C13C44-73E0-4667-B51C-9B08BAEFF86C}">
      <dsp:nvSpPr>
        <dsp:cNvPr id="0" name=""/>
        <dsp:cNvSpPr/>
      </dsp:nvSpPr>
      <dsp:spPr>
        <a:xfrm>
          <a:off x="2825926" y="2008362"/>
          <a:ext cx="2825925" cy="44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架构、模型</a:t>
          </a:r>
          <a:endParaRPr lang="en-US" altLang="zh-CN" sz="2000" kern="1200" dirty="0" smtClean="0"/>
        </a:p>
      </dsp:txBody>
      <dsp:txXfrm>
        <a:off x="2825926" y="2008362"/>
        <a:ext cx="2825925" cy="447562"/>
      </dsp:txXfrm>
    </dsp:sp>
    <dsp:sp modelId="{18A74DFE-5BDF-4CC3-9C3D-A3EAD4ADCB4C}">
      <dsp:nvSpPr>
        <dsp:cNvPr id="0" name=""/>
        <dsp:cNvSpPr/>
      </dsp:nvSpPr>
      <dsp:spPr>
        <a:xfrm rot="10800000">
          <a:off x="0" y="696"/>
          <a:ext cx="5651852" cy="14968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了解需求背景</a:t>
          </a:r>
          <a:endParaRPr lang="en-US" altLang="zh-CN" sz="2200" kern="1200" dirty="0" smtClean="0"/>
        </a:p>
      </dsp:txBody>
      <dsp:txXfrm rot="-10800000">
        <a:off x="0" y="696"/>
        <a:ext cx="5651852" cy="525399"/>
      </dsp:txXfrm>
    </dsp:sp>
    <dsp:sp modelId="{3FEAA540-3CF0-4C21-BC46-27EEBF6D2AF7}">
      <dsp:nvSpPr>
        <dsp:cNvPr id="0" name=""/>
        <dsp:cNvSpPr/>
      </dsp:nvSpPr>
      <dsp:spPr>
        <a:xfrm>
          <a:off x="0" y="526095"/>
          <a:ext cx="2825925" cy="44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价值</a:t>
          </a:r>
          <a:endParaRPr lang="zh-CN" altLang="en-US" sz="2000" kern="1200" dirty="0"/>
        </a:p>
      </dsp:txBody>
      <dsp:txXfrm>
        <a:off x="0" y="526095"/>
        <a:ext cx="2825925" cy="447562"/>
      </dsp:txXfrm>
    </dsp:sp>
    <dsp:sp modelId="{D799C2A5-3F73-4B4E-93D4-BFCCF7BC29B7}">
      <dsp:nvSpPr>
        <dsp:cNvPr id="0" name=""/>
        <dsp:cNvSpPr/>
      </dsp:nvSpPr>
      <dsp:spPr>
        <a:xfrm>
          <a:off x="2825926" y="526095"/>
          <a:ext cx="2825925" cy="44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优先级</a:t>
          </a:r>
          <a:endParaRPr lang="zh-CN" altLang="en-US" sz="2000" kern="1200" dirty="0"/>
        </a:p>
      </dsp:txBody>
      <dsp:txXfrm>
        <a:off x="2825926" y="526095"/>
        <a:ext cx="2825925" cy="4475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7633D-CB11-42E5-982F-496D0FA54064}">
      <dsp:nvSpPr>
        <dsp:cNvPr id="0" name=""/>
        <dsp:cNvSpPr/>
      </dsp:nvSpPr>
      <dsp:spPr>
        <a:xfrm>
          <a:off x="3644" y="165035"/>
          <a:ext cx="2121441" cy="84857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单据</a:t>
          </a:r>
          <a:endParaRPr lang="zh-CN" altLang="en-US" sz="2000" kern="1200" dirty="0"/>
        </a:p>
      </dsp:txBody>
      <dsp:txXfrm>
        <a:off x="427932" y="165035"/>
        <a:ext cx="1272865" cy="848576"/>
      </dsp:txXfrm>
    </dsp:sp>
    <dsp:sp modelId="{24D63164-AF20-45CD-8AB9-763A02E022FA}">
      <dsp:nvSpPr>
        <dsp:cNvPr id="0" name=""/>
        <dsp:cNvSpPr/>
      </dsp:nvSpPr>
      <dsp:spPr>
        <a:xfrm>
          <a:off x="1912941" y="165035"/>
          <a:ext cx="2121441" cy="84857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批次</a:t>
          </a:r>
          <a:endParaRPr lang="zh-CN" altLang="en-US" sz="2000" kern="1200" dirty="0"/>
        </a:p>
      </dsp:txBody>
      <dsp:txXfrm>
        <a:off x="2337229" y="165035"/>
        <a:ext cx="1272865" cy="848576"/>
      </dsp:txXfrm>
    </dsp:sp>
    <dsp:sp modelId="{DACE94FD-E71D-44E0-A774-0EB62CD95632}">
      <dsp:nvSpPr>
        <dsp:cNvPr id="0" name=""/>
        <dsp:cNvSpPr/>
      </dsp:nvSpPr>
      <dsp:spPr>
        <a:xfrm>
          <a:off x="3822238" y="165035"/>
          <a:ext cx="2121441" cy="84857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付款申请</a:t>
          </a:r>
          <a:endParaRPr lang="zh-CN" altLang="en-US" sz="2000" kern="1200" dirty="0"/>
        </a:p>
      </dsp:txBody>
      <dsp:txXfrm>
        <a:off x="4246526" y="165035"/>
        <a:ext cx="1272865" cy="848576"/>
      </dsp:txXfrm>
    </dsp:sp>
    <dsp:sp modelId="{1860CCEE-F955-48CC-9677-4FD8562AEB31}">
      <dsp:nvSpPr>
        <dsp:cNvPr id="0" name=""/>
        <dsp:cNvSpPr/>
      </dsp:nvSpPr>
      <dsp:spPr>
        <a:xfrm>
          <a:off x="5731535" y="165035"/>
          <a:ext cx="2121441" cy="84857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发票</a:t>
          </a:r>
          <a:endParaRPr lang="zh-CN" altLang="en-US" sz="2000" kern="1200" dirty="0"/>
        </a:p>
      </dsp:txBody>
      <dsp:txXfrm>
        <a:off x="6155823" y="165035"/>
        <a:ext cx="1272865" cy="8485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3B31-43B5-4C65-9387-432FBEE326DC}">
      <dsp:nvSpPr>
        <dsp:cNvPr id="0" name=""/>
        <dsp:cNvSpPr/>
      </dsp:nvSpPr>
      <dsp:spPr>
        <a:xfrm rot="5400000">
          <a:off x="760934" y="801478"/>
          <a:ext cx="708838" cy="8069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64B25-86FF-40A2-9B0D-CEB741D1AC93}">
      <dsp:nvSpPr>
        <dsp:cNvPr id="0" name=""/>
        <dsp:cNvSpPr/>
      </dsp:nvSpPr>
      <dsp:spPr>
        <a:xfrm>
          <a:off x="573135" y="15716"/>
          <a:ext cx="1193266" cy="83524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出</a:t>
          </a:r>
          <a:endParaRPr lang="zh-CN" altLang="en-US" sz="2000" kern="1200" dirty="0"/>
        </a:p>
      </dsp:txBody>
      <dsp:txXfrm>
        <a:off x="613916" y="56497"/>
        <a:ext cx="1111704" cy="753686"/>
      </dsp:txXfrm>
    </dsp:sp>
    <dsp:sp modelId="{15CE7D45-AF85-4D72-B611-E5F0D3BE8F26}">
      <dsp:nvSpPr>
        <dsp:cNvPr id="0" name=""/>
        <dsp:cNvSpPr/>
      </dsp:nvSpPr>
      <dsp:spPr>
        <a:xfrm>
          <a:off x="1847990" y="114771"/>
          <a:ext cx="1880480" cy="67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创单</a:t>
          </a:r>
          <a:endParaRPr lang="zh-CN" altLang="en-US" sz="2000" kern="1200" dirty="0"/>
        </a:p>
      </dsp:txBody>
      <dsp:txXfrm>
        <a:off x="1847990" y="114771"/>
        <a:ext cx="1880480" cy="675084"/>
      </dsp:txXfrm>
    </dsp:sp>
    <dsp:sp modelId="{2CEE326F-A4C5-4CB6-A526-CC9D7CF74EA9}">
      <dsp:nvSpPr>
        <dsp:cNvPr id="0" name=""/>
        <dsp:cNvSpPr/>
      </dsp:nvSpPr>
      <dsp:spPr>
        <a:xfrm rot="5400000">
          <a:off x="1993306" y="1739737"/>
          <a:ext cx="708838" cy="8069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9CB49-A902-43D4-822C-F1F45E5820F8}">
      <dsp:nvSpPr>
        <dsp:cNvPr id="0" name=""/>
        <dsp:cNvSpPr/>
      </dsp:nvSpPr>
      <dsp:spPr>
        <a:xfrm>
          <a:off x="1805507" y="953975"/>
          <a:ext cx="1193266" cy="83524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改</a:t>
          </a:r>
          <a:endParaRPr lang="zh-CN" altLang="en-US" sz="2000" kern="1200" dirty="0"/>
        </a:p>
      </dsp:txBody>
      <dsp:txXfrm>
        <a:off x="1846288" y="994756"/>
        <a:ext cx="1111704" cy="753686"/>
      </dsp:txXfrm>
    </dsp:sp>
    <dsp:sp modelId="{6CACFEB3-3AF2-4806-8A9B-B4D154B3C993}">
      <dsp:nvSpPr>
        <dsp:cNvPr id="0" name=""/>
        <dsp:cNvSpPr/>
      </dsp:nvSpPr>
      <dsp:spPr>
        <a:xfrm>
          <a:off x="3054013" y="1045429"/>
          <a:ext cx="2518398" cy="67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修改：延住</a:t>
          </a:r>
          <a:endParaRPr lang="zh-CN" altLang="en-US" sz="2000" kern="1200" dirty="0"/>
        </a:p>
      </dsp:txBody>
      <dsp:txXfrm>
        <a:off x="3054013" y="1045429"/>
        <a:ext cx="2518398" cy="675084"/>
      </dsp:txXfrm>
    </dsp:sp>
    <dsp:sp modelId="{F3E9B420-F1E2-4C5B-B008-B42E3388B4E1}">
      <dsp:nvSpPr>
        <dsp:cNvPr id="0" name=""/>
        <dsp:cNvSpPr/>
      </dsp:nvSpPr>
      <dsp:spPr>
        <a:xfrm>
          <a:off x="3037879" y="1892235"/>
          <a:ext cx="1193266" cy="83524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退</a:t>
          </a:r>
          <a:endParaRPr lang="zh-CN" altLang="en-US" sz="2000" kern="1200" dirty="0"/>
        </a:p>
      </dsp:txBody>
      <dsp:txXfrm>
        <a:off x="3078660" y="1933016"/>
        <a:ext cx="1111704" cy="753686"/>
      </dsp:txXfrm>
    </dsp:sp>
    <dsp:sp modelId="{260B9E7F-2FDF-4927-AD75-F8A9F1E9BC10}">
      <dsp:nvSpPr>
        <dsp:cNvPr id="0" name=""/>
        <dsp:cNvSpPr/>
      </dsp:nvSpPr>
      <dsp:spPr>
        <a:xfrm>
          <a:off x="4182388" y="2068837"/>
          <a:ext cx="2111654" cy="480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全退，部分退</a:t>
          </a:r>
          <a:endParaRPr lang="zh-CN" altLang="en-US" sz="2000" kern="1200" dirty="0"/>
        </a:p>
      </dsp:txBody>
      <dsp:txXfrm>
        <a:off x="4182388" y="2068837"/>
        <a:ext cx="2111654" cy="4800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8AA67-A308-4CA4-909D-A6D438A7B228}">
      <dsp:nvSpPr>
        <dsp:cNvPr id="0" name=""/>
        <dsp:cNvSpPr/>
      </dsp:nvSpPr>
      <dsp:spPr>
        <a:xfrm>
          <a:off x="0" y="0"/>
          <a:ext cx="8675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69DC3-E355-4C3A-955F-AAADD425B622}">
      <dsp:nvSpPr>
        <dsp:cNvPr id="0" name=""/>
        <dsp:cNvSpPr/>
      </dsp:nvSpPr>
      <dsp:spPr>
        <a:xfrm>
          <a:off x="0" y="0"/>
          <a:ext cx="1735006" cy="267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业务</a:t>
          </a:r>
          <a:endParaRPr lang="zh-CN" altLang="en-US" sz="2400" b="1" kern="1200" dirty="0"/>
        </a:p>
      </dsp:txBody>
      <dsp:txXfrm>
        <a:off x="0" y="0"/>
        <a:ext cx="1735006" cy="2677590"/>
      </dsp:txXfrm>
    </dsp:sp>
    <dsp:sp modelId="{FD357638-AAE1-49DC-8975-987837B530EF}">
      <dsp:nvSpPr>
        <dsp:cNvPr id="0" name=""/>
        <dsp:cNvSpPr/>
      </dsp:nvSpPr>
      <dsp:spPr>
        <a:xfrm>
          <a:off x="1865131" y="41837"/>
          <a:ext cx="6809899" cy="83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定价策略：卖价击穿底价</a:t>
          </a:r>
          <a:endParaRPr lang="zh-CN" altLang="en-US" sz="2000" kern="1200" dirty="0"/>
        </a:p>
      </dsp:txBody>
      <dsp:txXfrm>
        <a:off x="1865131" y="41837"/>
        <a:ext cx="6809899" cy="836747"/>
      </dsp:txXfrm>
    </dsp:sp>
    <dsp:sp modelId="{D8A9D435-5464-49AD-A75E-DDE75F4145BA}">
      <dsp:nvSpPr>
        <dsp:cNvPr id="0" name=""/>
        <dsp:cNvSpPr/>
      </dsp:nvSpPr>
      <dsp:spPr>
        <a:xfrm>
          <a:off x="1735006" y="878584"/>
          <a:ext cx="6940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BB509-EF18-4EEF-99A8-A0ABEF94DEB8}">
      <dsp:nvSpPr>
        <dsp:cNvPr id="0" name=""/>
        <dsp:cNvSpPr/>
      </dsp:nvSpPr>
      <dsp:spPr>
        <a:xfrm>
          <a:off x="1865131" y="920421"/>
          <a:ext cx="6809899" cy="83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取消权益：协议取消、阶梯取消，退客退商不平</a:t>
          </a:r>
          <a:endParaRPr lang="zh-CN" altLang="en-US" sz="2000" kern="1200" dirty="0"/>
        </a:p>
      </dsp:txBody>
      <dsp:txXfrm>
        <a:off x="1865131" y="920421"/>
        <a:ext cx="6809899" cy="836747"/>
      </dsp:txXfrm>
    </dsp:sp>
    <dsp:sp modelId="{37D6573B-BB9F-4435-80B9-1B8DCEDF52AF}">
      <dsp:nvSpPr>
        <dsp:cNvPr id="0" name=""/>
        <dsp:cNvSpPr/>
      </dsp:nvSpPr>
      <dsp:spPr>
        <a:xfrm>
          <a:off x="1735006" y="1757169"/>
          <a:ext cx="6940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14826-3B87-46FE-A6EC-B254085E513E}">
      <dsp:nvSpPr>
        <dsp:cNvPr id="0" name=""/>
        <dsp:cNvSpPr/>
      </dsp:nvSpPr>
      <dsp:spPr>
        <a:xfrm>
          <a:off x="1865131" y="1799006"/>
          <a:ext cx="6809899" cy="83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投诉：判责，退客退商不平</a:t>
          </a:r>
          <a:endParaRPr lang="en-US" altLang="zh-CN" sz="2000" kern="1200" dirty="0" smtClean="0"/>
        </a:p>
      </dsp:txBody>
      <dsp:txXfrm>
        <a:off x="1865131" y="1799006"/>
        <a:ext cx="6809899" cy="836747"/>
      </dsp:txXfrm>
    </dsp:sp>
    <dsp:sp modelId="{A893DDF4-623B-4355-A092-811C498C0627}">
      <dsp:nvSpPr>
        <dsp:cNvPr id="0" name=""/>
        <dsp:cNvSpPr/>
      </dsp:nvSpPr>
      <dsp:spPr>
        <a:xfrm>
          <a:off x="1735006" y="2635753"/>
          <a:ext cx="6940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8AA67-A308-4CA4-909D-A6D438A7B228}">
      <dsp:nvSpPr>
        <dsp:cNvPr id="0" name=""/>
        <dsp:cNvSpPr/>
      </dsp:nvSpPr>
      <dsp:spPr>
        <a:xfrm>
          <a:off x="0" y="0"/>
          <a:ext cx="8675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69DC3-E355-4C3A-955F-AAADD425B622}">
      <dsp:nvSpPr>
        <dsp:cNvPr id="0" name=""/>
        <dsp:cNvSpPr/>
      </dsp:nvSpPr>
      <dsp:spPr>
        <a:xfrm>
          <a:off x="0" y="0"/>
          <a:ext cx="1735006" cy="267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流程</a:t>
          </a:r>
          <a:endParaRPr lang="zh-CN" altLang="en-US" sz="2400" b="1" kern="1200" dirty="0"/>
        </a:p>
      </dsp:txBody>
      <dsp:txXfrm>
        <a:off x="0" y="0"/>
        <a:ext cx="1735006" cy="2677590"/>
      </dsp:txXfrm>
    </dsp:sp>
    <dsp:sp modelId="{FD357638-AAE1-49DC-8975-987837B530EF}">
      <dsp:nvSpPr>
        <dsp:cNvPr id="0" name=""/>
        <dsp:cNvSpPr/>
      </dsp:nvSpPr>
      <dsp:spPr>
        <a:xfrm>
          <a:off x="1865131" y="41837"/>
          <a:ext cx="6809899" cy="83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订单系统：订单退改异常</a:t>
          </a:r>
          <a:endParaRPr lang="zh-CN" altLang="en-US" sz="2000" kern="1200" dirty="0"/>
        </a:p>
      </dsp:txBody>
      <dsp:txXfrm>
        <a:off x="1865131" y="41837"/>
        <a:ext cx="6809899" cy="836747"/>
      </dsp:txXfrm>
    </dsp:sp>
    <dsp:sp modelId="{D8A9D435-5464-49AD-A75E-DDE75F4145BA}">
      <dsp:nvSpPr>
        <dsp:cNvPr id="0" name=""/>
        <dsp:cNvSpPr/>
      </dsp:nvSpPr>
      <dsp:spPr>
        <a:xfrm>
          <a:off x="1735006" y="878584"/>
          <a:ext cx="6940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BB509-EF18-4EEF-99A8-A0ABEF94DEB8}">
      <dsp:nvSpPr>
        <dsp:cNvPr id="0" name=""/>
        <dsp:cNvSpPr/>
      </dsp:nvSpPr>
      <dsp:spPr>
        <a:xfrm>
          <a:off x="1865131" y="920421"/>
          <a:ext cx="6809899" cy="83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支付流程：支付失败</a:t>
          </a:r>
          <a:endParaRPr lang="zh-CN" altLang="en-US" sz="2000" kern="1200" dirty="0"/>
        </a:p>
      </dsp:txBody>
      <dsp:txXfrm>
        <a:off x="1865131" y="920421"/>
        <a:ext cx="6809899" cy="836747"/>
      </dsp:txXfrm>
    </dsp:sp>
    <dsp:sp modelId="{37D6573B-BB9F-4435-80B9-1B8DCEDF52AF}">
      <dsp:nvSpPr>
        <dsp:cNvPr id="0" name=""/>
        <dsp:cNvSpPr/>
      </dsp:nvSpPr>
      <dsp:spPr>
        <a:xfrm>
          <a:off x="1735006" y="1757169"/>
          <a:ext cx="6940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14826-3B87-46FE-A6EC-B254085E513E}">
      <dsp:nvSpPr>
        <dsp:cNvPr id="0" name=""/>
        <dsp:cNvSpPr/>
      </dsp:nvSpPr>
      <dsp:spPr>
        <a:xfrm>
          <a:off x="1865131" y="1799006"/>
          <a:ext cx="6809899" cy="83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结算系统：抛结算异常（漏抛、重复抛）</a:t>
          </a:r>
          <a:endParaRPr lang="en-US" altLang="zh-CN" sz="2000" kern="1200" dirty="0" smtClean="0"/>
        </a:p>
      </dsp:txBody>
      <dsp:txXfrm>
        <a:off x="1865131" y="1799006"/>
        <a:ext cx="6809899" cy="836747"/>
      </dsp:txXfrm>
    </dsp:sp>
    <dsp:sp modelId="{A893DDF4-623B-4355-A092-811C498C0627}">
      <dsp:nvSpPr>
        <dsp:cNvPr id="0" name=""/>
        <dsp:cNvSpPr/>
      </dsp:nvSpPr>
      <dsp:spPr>
        <a:xfrm>
          <a:off x="1735006" y="2635753"/>
          <a:ext cx="69400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F21B9-9820-49A0-865A-AEB93C6FBFEC}">
      <dsp:nvSpPr>
        <dsp:cNvPr id="0" name=""/>
        <dsp:cNvSpPr/>
      </dsp:nvSpPr>
      <dsp:spPr>
        <a:xfrm>
          <a:off x="797019" y="0"/>
          <a:ext cx="877838" cy="129136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30074-7BDC-4585-943C-25C521F120A9}">
      <dsp:nvSpPr>
        <dsp:cNvPr id="0" name=""/>
        <dsp:cNvSpPr/>
      </dsp:nvSpPr>
      <dsp:spPr>
        <a:xfrm>
          <a:off x="1705908" y="0"/>
          <a:ext cx="6596426" cy="129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高了：佣金率一般</a:t>
          </a:r>
          <a:r>
            <a:rPr lang="en-US" altLang="zh-CN" sz="2400" kern="1200" dirty="0" smtClean="0"/>
            <a:t>10%</a:t>
          </a:r>
          <a:r>
            <a:rPr lang="zh-CN" altLang="en-US" sz="2400" kern="1200" dirty="0" smtClean="0"/>
            <a:t>左右</a:t>
          </a:r>
          <a:endParaRPr lang="zh-CN" altLang="en-US" sz="2400" kern="1200" dirty="0"/>
        </a:p>
      </dsp:txBody>
      <dsp:txXfrm>
        <a:off x="1705908" y="0"/>
        <a:ext cx="6596426" cy="1291368"/>
      </dsp:txXfrm>
    </dsp:sp>
    <dsp:sp modelId="{83411336-2473-4DF9-B829-8CEC14180746}">
      <dsp:nvSpPr>
        <dsp:cNvPr id="0" name=""/>
        <dsp:cNvSpPr/>
      </dsp:nvSpPr>
      <dsp:spPr>
        <a:xfrm>
          <a:off x="1334667" y="1398983"/>
          <a:ext cx="835636" cy="129136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80B9A-FB50-4D27-9E1A-B76A372BEFD7}">
      <dsp:nvSpPr>
        <dsp:cNvPr id="0" name=""/>
        <dsp:cNvSpPr/>
      </dsp:nvSpPr>
      <dsp:spPr>
        <a:xfrm>
          <a:off x="2092745" y="1398983"/>
          <a:ext cx="4856241" cy="129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低了：负利润</a:t>
          </a:r>
          <a:endParaRPr lang="zh-CN" altLang="en-US" sz="2400" kern="1200" dirty="0"/>
        </a:p>
      </dsp:txBody>
      <dsp:txXfrm>
        <a:off x="2092745" y="1398983"/>
        <a:ext cx="4856241" cy="12913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AA833-81A9-4A93-8C21-CF09DF80DC4A}">
      <dsp:nvSpPr>
        <dsp:cNvPr id="0" name=""/>
        <dsp:cNvSpPr/>
      </dsp:nvSpPr>
      <dsp:spPr>
        <a:xfrm>
          <a:off x="2259030" y="812144"/>
          <a:ext cx="3842769" cy="4520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3FE0A-ED5D-43D8-ADAA-D2598D220942}">
      <dsp:nvSpPr>
        <dsp:cNvPr id="0" name=""/>
        <dsp:cNvSpPr/>
      </dsp:nvSpPr>
      <dsp:spPr>
        <a:xfrm>
          <a:off x="2259030" y="981931"/>
          <a:ext cx="282303" cy="2823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C5461-313A-4198-8928-141FD7589F49}">
      <dsp:nvSpPr>
        <dsp:cNvPr id="0" name=""/>
        <dsp:cNvSpPr/>
      </dsp:nvSpPr>
      <dsp:spPr>
        <a:xfrm>
          <a:off x="2259030" y="0"/>
          <a:ext cx="3842769" cy="81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2259030" y="0"/>
        <a:ext cx="3842769" cy="812144"/>
      </dsp:txXfrm>
    </dsp:sp>
    <dsp:sp modelId="{ED951514-4287-4343-88DD-1BBF55CA288F}">
      <dsp:nvSpPr>
        <dsp:cNvPr id="0" name=""/>
        <dsp:cNvSpPr/>
      </dsp:nvSpPr>
      <dsp:spPr>
        <a:xfrm>
          <a:off x="2259030" y="1639972"/>
          <a:ext cx="282296" cy="282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D2229-463E-47CD-8DD0-16893B07C5B7}">
      <dsp:nvSpPr>
        <dsp:cNvPr id="0" name=""/>
        <dsp:cNvSpPr/>
      </dsp:nvSpPr>
      <dsp:spPr>
        <a:xfrm>
          <a:off x="2528024" y="1452104"/>
          <a:ext cx="3573775" cy="65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负佣</a:t>
          </a:r>
          <a:endParaRPr lang="zh-CN" altLang="en-US" sz="1500" kern="1200" dirty="0"/>
        </a:p>
      </dsp:txBody>
      <dsp:txXfrm>
        <a:off x="2528024" y="1452104"/>
        <a:ext cx="3573775" cy="658034"/>
      </dsp:txXfrm>
    </dsp:sp>
    <dsp:sp modelId="{85C9185F-D0E1-4D0C-91B4-E3316CDD8147}">
      <dsp:nvSpPr>
        <dsp:cNvPr id="0" name=""/>
        <dsp:cNvSpPr/>
      </dsp:nvSpPr>
      <dsp:spPr>
        <a:xfrm>
          <a:off x="2259030" y="2298007"/>
          <a:ext cx="282296" cy="282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250029"/>
              <a:satOff val="-1876"/>
              <a:lumOff val="-30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03F84-981D-474D-BD89-7FE8057B185D}">
      <dsp:nvSpPr>
        <dsp:cNvPr id="0" name=""/>
        <dsp:cNvSpPr/>
      </dsp:nvSpPr>
      <dsp:spPr>
        <a:xfrm>
          <a:off x="2528024" y="2110138"/>
          <a:ext cx="3573775" cy="65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佣金率过高</a:t>
          </a:r>
          <a:endParaRPr lang="zh-CN" altLang="en-US" sz="1500" kern="1200" dirty="0"/>
        </a:p>
      </dsp:txBody>
      <dsp:txXfrm>
        <a:off x="2528024" y="2110138"/>
        <a:ext cx="3573775" cy="658034"/>
      </dsp:txXfrm>
    </dsp:sp>
    <dsp:sp modelId="{3BBEF7B0-3D5F-4AC8-B646-6BE4E680F52E}">
      <dsp:nvSpPr>
        <dsp:cNvPr id="0" name=""/>
        <dsp:cNvSpPr/>
      </dsp:nvSpPr>
      <dsp:spPr>
        <a:xfrm>
          <a:off x="2259030" y="2956041"/>
          <a:ext cx="282296" cy="282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2500059"/>
              <a:satOff val="-3751"/>
              <a:lumOff val="-61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90DBE-ABC8-4E4C-827B-87F5E7956839}">
      <dsp:nvSpPr>
        <dsp:cNvPr id="0" name=""/>
        <dsp:cNvSpPr/>
      </dsp:nvSpPr>
      <dsp:spPr>
        <a:xfrm>
          <a:off x="2528024" y="2768173"/>
          <a:ext cx="3573775" cy="65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退商异常</a:t>
          </a:r>
          <a:endParaRPr lang="zh-CN" altLang="en-US" sz="1500" kern="1200" dirty="0"/>
        </a:p>
      </dsp:txBody>
      <dsp:txXfrm>
        <a:off x="2528024" y="2768173"/>
        <a:ext cx="3573775" cy="658034"/>
      </dsp:txXfrm>
    </dsp:sp>
    <dsp:sp modelId="{A718D809-8FC8-4888-900B-851E80BEC634}">
      <dsp:nvSpPr>
        <dsp:cNvPr id="0" name=""/>
        <dsp:cNvSpPr/>
      </dsp:nvSpPr>
      <dsp:spPr>
        <a:xfrm>
          <a:off x="2259030" y="3614076"/>
          <a:ext cx="282296" cy="282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3BDA4-00D3-46D7-ABBC-135D69401115}">
      <dsp:nvSpPr>
        <dsp:cNvPr id="0" name=""/>
        <dsp:cNvSpPr/>
      </dsp:nvSpPr>
      <dsp:spPr>
        <a:xfrm>
          <a:off x="2528024" y="3426207"/>
          <a:ext cx="3573775" cy="65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退客异常</a:t>
          </a:r>
          <a:endParaRPr lang="zh-CN" altLang="en-US" sz="1500" kern="1200" dirty="0"/>
        </a:p>
      </dsp:txBody>
      <dsp:txXfrm>
        <a:off x="2528024" y="3426207"/>
        <a:ext cx="3573775" cy="658034"/>
      </dsp:txXfrm>
    </dsp:sp>
    <dsp:sp modelId="{298B9F81-981A-4024-B79D-8B377F72CAC4}">
      <dsp:nvSpPr>
        <dsp:cNvPr id="0" name=""/>
        <dsp:cNvSpPr/>
      </dsp:nvSpPr>
      <dsp:spPr>
        <a:xfrm>
          <a:off x="2259030" y="4272110"/>
          <a:ext cx="282296" cy="282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000117"/>
              <a:satOff val="-7502"/>
              <a:lumOff val="-122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0C9A1-02A9-4FD2-BFD7-9455EDA9216B}">
      <dsp:nvSpPr>
        <dsp:cNvPr id="0" name=""/>
        <dsp:cNvSpPr/>
      </dsp:nvSpPr>
      <dsp:spPr>
        <a:xfrm>
          <a:off x="2528024" y="4084241"/>
          <a:ext cx="3573775" cy="65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结算价异常</a:t>
          </a:r>
          <a:endParaRPr lang="zh-CN" altLang="en-US" sz="1500" kern="1200" dirty="0"/>
        </a:p>
      </dsp:txBody>
      <dsp:txXfrm>
        <a:off x="2528024" y="4084241"/>
        <a:ext cx="3573775" cy="658034"/>
      </dsp:txXfrm>
    </dsp:sp>
    <dsp:sp modelId="{7BB5C1B7-A8C3-4BA6-BCD0-02BDF87D8D8D}">
      <dsp:nvSpPr>
        <dsp:cNvPr id="0" name=""/>
        <dsp:cNvSpPr/>
      </dsp:nvSpPr>
      <dsp:spPr>
        <a:xfrm>
          <a:off x="6293938" y="812144"/>
          <a:ext cx="3842769" cy="45209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CB467-11F0-4E51-8315-7D45417466AD}">
      <dsp:nvSpPr>
        <dsp:cNvPr id="0" name=""/>
        <dsp:cNvSpPr/>
      </dsp:nvSpPr>
      <dsp:spPr>
        <a:xfrm>
          <a:off x="6293938" y="981931"/>
          <a:ext cx="282303" cy="2823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8369D-5C5A-42B7-AC65-2434251563B6}">
      <dsp:nvSpPr>
        <dsp:cNvPr id="0" name=""/>
        <dsp:cNvSpPr/>
      </dsp:nvSpPr>
      <dsp:spPr>
        <a:xfrm>
          <a:off x="6293938" y="0"/>
          <a:ext cx="3842769" cy="81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6293938" y="0"/>
        <a:ext cx="3842769" cy="812144"/>
      </dsp:txXfrm>
    </dsp:sp>
    <dsp:sp modelId="{E5F9FEA7-BFA3-40AB-AECD-9E553D4E1F64}">
      <dsp:nvSpPr>
        <dsp:cNvPr id="0" name=""/>
        <dsp:cNvSpPr/>
      </dsp:nvSpPr>
      <dsp:spPr>
        <a:xfrm>
          <a:off x="6293938" y="1639972"/>
          <a:ext cx="282296" cy="282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6250147"/>
              <a:satOff val="-9378"/>
              <a:lumOff val="-152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98383-C732-4612-985C-71F1019E12D3}">
      <dsp:nvSpPr>
        <dsp:cNvPr id="0" name=""/>
        <dsp:cNvSpPr/>
      </dsp:nvSpPr>
      <dsp:spPr>
        <a:xfrm>
          <a:off x="6562932" y="1452104"/>
          <a:ext cx="3573775" cy="65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commission &lt; - 10 </a:t>
          </a:r>
          <a:endParaRPr lang="zh-CN" altLang="en-US" sz="1600" kern="1200" dirty="0"/>
        </a:p>
      </dsp:txBody>
      <dsp:txXfrm>
        <a:off x="6562932" y="1452104"/>
        <a:ext cx="3573775" cy="658034"/>
      </dsp:txXfrm>
    </dsp:sp>
    <dsp:sp modelId="{4205C915-D12F-495F-AF7D-C37E8A3CE2C9}">
      <dsp:nvSpPr>
        <dsp:cNvPr id="0" name=""/>
        <dsp:cNvSpPr/>
      </dsp:nvSpPr>
      <dsp:spPr>
        <a:xfrm>
          <a:off x="6293938" y="2298007"/>
          <a:ext cx="282296" cy="282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7E0D6-FCD8-4217-9980-47AC65ABAAB2}">
      <dsp:nvSpPr>
        <dsp:cNvPr id="0" name=""/>
        <dsp:cNvSpPr/>
      </dsp:nvSpPr>
      <dsp:spPr>
        <a:xfrm>
          <a:off x="6562932" y="2110138"/>
          <a:ext cx="3573775" cy="65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commission &gt; 0.2 * (</a:t>
          </a:r>
          <a:r>
            <a:rPr lang="en-US" altLang="zh-CN" sz="1600" kern="1200" dirty="0" err="1" smtClean="0"/>
            <a:t>ciireceivable</a:t>
          </a:r>
          <a:r>
            <a:rPr lang="en-US" altLang="zh-CN" sz="1600" kern="1200" dirty="0" smtClean="0"/>
            <a:t> - </a:t>
          </a:r>
          <a:r>
            <a:rPr lang="en-US" altLang="zh-CN" sz="1600" kern="1200" dirty="0" err="1" smtClean="0"/>
            <a:t>c_refund_rmb</a:t>
          </a:r>
          <a:r>
            <a:rPr lang="en-US" altLang="zh-CN" sz="1600" kern="1200" dirty="0" smtClean="0"/>
            <a:t>) </a:t>
          </a:r>
          <a:endParaRPr lang="zh-CN" altLang="en-US" sz="1600" kern="1200" dirty="0"/>
        </a:p>
      </dsp:txBody>
      <dsp:txXfrm>
        <a:off x="6562932" y="2110138"/>
        <a:ext cx="3573775" cy="658034"/>
      </dsp:txXfrm>
    </dsp:sp>
    <dsp:sp modelId="{F610B192-EB3D-4E45-8D67-CBE4F3ADBA3C}">
      <dsp:nvSpPr>
        <dsp:cNvPr id="0" name=""/>
        <dsp:cNvSpPr/>
      </dsp:nvSpPr>
      <dsp:spPr>
        <a:xfrm>
          <a:off x="6293938" y="2956041"/>
          <a:ext cx="282296" cy="282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8750205"/>
              <a:satOff val="-13129"/>
              <a:lumOff val="-213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F942E-A13A-4085-A426-0928113839B1}">
      <dsp:nvSpPr>
        <dsp:cNvPr id="0" name=""/>
        <dsp:cNvSpPr/>
      </dsp:nvSpPr>
      <dsp:spPr>
        <a:xfrm>
          <a:off x="6562932" y="2768173"/>
          <a:ext cx="3573775" cy="65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h_refund_rmb</a:t>
          </a:r>
          <a:r>
            <a:rPr lang="en-US" altLang="zh-CN" sz="1600" kern="1200" dirty="0" smtClean="0"/>
            <a:t> &gt; 0  or ( </a:t>
          </a:r>
          <a:r>
            <a:rPr lang="en-US" altLang="zh-CN" sz="1600" kern="1200" dirty="0" err="1" smtClean="0"/>
            <a:t>c_refund_rmb</a:t>
          </a:r>
          <a:r>
            <a:rPr lang="en-US" altLang="zh-CN" sz="1600" kern="1200" dirty="0" smtClean="0"/>
            <a:t> &gt; 0   and </a:t>
          </a:r>
          <a:r>
            <a:rPr lang="en-US" altLang="zh-CN" sz="1600" kern="1200" dirty="0" err="1" smtClean="0"/>
            <a:t>h_refund_rmb</a:t>
          </a:r>
          <a:r>
            <a:rPr lang="en-US" altLang="zh-CN" sz="1600" kern="1200" dirty="0" smtClean="0"/>
            <a:t> = 0)</a:t>
          </a:r>
          <a:endParaRPr lang="zh-CN" altLang="en-US" sz="1600" kern="1200" dirty="0"/>
        </a:p>
      </dsp:txBody>
      <dsp:txXfrm>
        <a:off x="6562932" y="2768173"/>
        <a:ext cx="3573775" cy="658034"/>
      </dsp:txXfrm>
    </dsp:sp>
    <dsp:sp modelId="{22883A67-51D4-4C35-BBB9-A4F1FFCF08DD}">
      <dsp:nvSpPr>
        <dsp:cNvPr id="0" name=""/>
        <dsp:cNvSpPr/>
      </dsp:nvSpPr>
      <dsp:spPr>
        <a:xfrm>
          <a:off x="6293938" y="3614076"/>
          <a:ext cx="282296" cy="282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0000235"/>
              <a:satOff val="-15004"/>
              <a:lumOff val="-244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9E296-4E0B-4C7B-867D-63DDF9EC4A64}">
      <dsp:nvSpPr>
        <dsp:cNvPr id="0" name=""/>
        <dsp:cNvSpPr/>
      </dsp:nvSpPr>
      <dsp:spPr>
        <a:xfrm>
          <a:off x="6562932" y="3426207"/>
          <a:ext cx="3573775" cy="65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abs(</a:t>
          </a:r>
          <a:r>
            <a:rPr lang="en-US" altLang="zh-CN" sz="1500" kern="1200" dirty="0" err="1" smtClean="0"/>
            <a:t>c_refund_rmb</a:t>
          </a:r>
          <a:r>
            <a:rPr lang="en-US" altLang="zh-CN" sz="1500" kern="1200" dirty="0" smtClean="0"/>
            <a:t>) &lt; abs(</a:t>
          </a:r>
          <a:r>
            <a:rPr lang="en-US" altLang="zh-CN" sz="1500" kern="1200" dirty="0" err="1" smtClean="0"/>
            <a:t>h_refund_rmb</a:t>
          </a:r>
          <a:r>
            <a:rPr lang="en-US" altLang="zh-CN" sz="1500" kern="1200" dirty="0" smtClean="0"/>
            <a:t>) and abs(commission)&gt; 10</a:t>
          </a:r>
          <a:endParaRPr lang="zh-CN" altLang="en-US" sz="1500" kern="1200" dirty="0"/>
        </a:p>
      </dsp:txBody>
      <dsp:txXfrm>
        <a:off x="6562932" y="3426207"/>
        <a:ext cx="3573775" cy="658034"/>
      </dsp:txXfrm>
    </dsp:sp>
    <dsp:sp modelId="{41287398-7DEC-40A8-8DF9-A99912950093}">
      <dsp:nvSpPr>
        <dsp:cNvPr id="0" name=""/>
        <dsp:cNvSpPr/>
      </dsp:nvSpPr>
      <dsp:spPr>
        <a:xfrm>
          <a:off x="6293938" y="4272110"/>
          <a:ext cx="282296" cy="2822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CBE73-3DE4-4635-AA4D-FBDB529635EF}">
      <dsp:nvSpPr>
        <dsp:cNvPr id="0" name=""/>
        <dsp:cNvSpPr/>
      </dsp:nvSpPr>
      <dsp:spPr>
        <a:xfrm>
          <a:off x="6562932" y="4084241"/>
          <a:ext cx="3573775" cy="65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abs(cost - </a:t>
          </a:r>
          <a:r>
            <a:rPr lang="en-US" altLang="zh-CN" sz="1600" kern="1200" dirty="0" err="1" smtClean="0"/>
            <a:t>ciipayable</a:t>
          </a:r>
          <a:r>
            <a:rPr lang="en-US" altLang="zh-CN" sz="1600" kern="1200" dirty="0" smtClean="0"/>
            <a:t> - </a:t>
          </a:r>
          <a:r>
            <a:rPr lang="en-US" altLang="zh-CN" sz="1600" kern="1200" dirty="0" err="1" smtClean="0"/>
            <a:t>h_refund_rmb</a:t>
          </a:r>
          <a:r>
            <a:rPr lang="en-US" altLang="zh-CN" sz="1600" kern="1200" dirty="0" smtClean="0"/>
            <a:t>) &gt;2 or cost &lt; 0</a:t>
          </a:r>
          <a:endParaRPr lang="zh-CN" altLang="en-US" sz="1600" kern="1200" dirty="0"/>
        </a:p>
      </dsp:txBody>
      <dsp:txXfrm>
        <a:off x="6562932" y="4084241"/>
        <a:ext cx="3573775" cy="658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660F7-CF72-482D-BC57-F2738F072B7F}">
      <dsp:nvSpPr>
        <dsp:cNvPr id="0" name=""/>
        <dsp:cNvSpPr/>
      </dsp:nvSpPr>
      <dsp:spPr>
        <a:xfrm>
          <a:off x="2686597" y="1651744"/>
          <a:ext cx="1176985" cy="1176985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</a:t>
          </a:r>
          <a:endParaRPr lang="zh-CN" altLang="en-US" sz="2400" kern="1200" dirty="0"/>
        </a:p>
      </dsp:txBody>
      <dsp:txXfrm>
        <a:off x="2858962" y="1824109"/>
        <a:ext cx="832255" cy="832255"/>
      </dsp:txXfrm>
    </dsp:sp>
    <dsp:sp modelId="{C42D342C-3318-4548-AA2C-E350831E9FBF}">
      <dsp:nvSpPr>
        <dsp:cNvPr id="0" name=""/>
        <dsp:cNvSpPr/>
      </dsp:nvSpPr>
      <dsp:spPr>
        <a:xfrm rot="16200000">
          <a:off x="3149831" y="1222409"/>
          <a:ext cx="250518" cy="400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187409" y="1340022"/>
        <a:ext cx="175363" cy="240105"/>
      </dsp:txXfrm>
    </dsp:sp>
    <dsp:sp modelId="{C9EBD72A-EE7F-4D93-8814-4BA5E2A49F7A}">
      <dsp:nvSpPr>
        <dsp:cNvPr id="0" name=""/>
        <dsp:cNvSpPr/>
      </dsp:nvSpPr>
      <dsp:spPr>
        <a:xfrm>
          <a:off x="2686597" y="2083"/>
          <a:ext cx="1176985" cy="1176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领导</a:t>
          </a:r>
          <a:endParaRPr lang="zh-CN" altLang="en-US" sz="2400" kern="1200" dirty="0"/>
        </a:p>
      </dsp:txBody>
      <dsp:txXfrm>
        <a:off x="2858962" y="174448"/>
        <a:ext cx="832255" cy="832255"/>
      </dsp:txXfrm>
    </dsp:sp>
    <dsp:sp modelId="{863D0717-4825-4DD9-9F6A-FE297C4BD1BC}">
      <dsp:nvSpPr>
        <dsp:cNvPr id="0" name=""/>
        <dsp:cNvSpPr/>
      </dsp:nvSpPr>
      <dsp:spPr>
        <a:xfrm rot="20520000">
          <a:off x="3927548" y="1787454"/>
          <a:ext cx="250518" cy="400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929387" y="1879101"/>
        <a:ext cx="175363" cy="240105"/>
      </dsp:txXfrm>
    </dsp:sp>
    <dsp:sp modelId="{FCE307AB-53AD-4713-9FED-8FD00830B296}">
      <dsp:nvSpPr>
        <dsp:cNvPr id="0" name=""/>
        <dsp:cNvSpPr/>
      </dsp:nvSpPr>
      <dsp:spPr>
        <a:xfrm>
          <a:off x="4255518" y="1141971"/>
          <a:ext cx="1176985" cy="1176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业务</a:t>
          </a:r>
          <a:endParaRPr lang="zh-CN" altLang="en-US" sz="2400" kern="1200" dirty="0"/>
        </a:p>
      </dsp:txBody>
      <dsp:txXfrm>
        <a:off x="4427883" y="1314336"/>
        <a:ext cx="832255" cy="832255"/>
      </dsp:txXfrm>
    </dsp:sp>
    <dsp:sp modelId="{2F1CC94A-807C-4321-A0FD-0FEFA980DEA6}">
      <dsp:nvSpPr>
        <dsp:cNvPr id="0" name=""/>
        <dsp:cNvSpPr/>
      </dsp:nvSpPr>
      <dsp:spPr>
        <a:xfrm rot="3240000">
          <a:off x="3630487" y="2701716"/>
          <a:ext cx="250518" cy="400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645977" y="2751350"/>
        <a:ext cx="175363" cy="240105"/>
      </dsp:txXfrm>
    </dsp:sp>
    <dsp:sp modelId="{8414ACBD-21CD-4E47-8781-DBC830E371CB}">
      <dsp:nvSpPr>
        <dsp:cNvPr id="0" name=""/>
        <dsp:cNvSpPr/>
      </dsp:nvSpPr>
      <dsp:spPr>
        <a:xfrm>
          <a:off x="3656244" y="2986349"/>
          <a:ext cx="1176985" cy="1176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产品</a:t>
          </a:r>
          <a:endParaRPr lang="zh-CN" altLang="en-US" sz="2400" kern="1200" dirty="0"/>
        </a:p>
      </dsp:txBody>
      <dsp:txXfrm>
        <a:off x="3828609" y="3158714"/>
        <a:ext cx="832255" cy="832255"/>
      </dsp:txXfrm>
    </dsp:sp>
    <dsp:sp modelId="{77C04A75-98FC-47D8-8ECD-BECFD2A00954}">
      <dsp:nvSpPr>
        <dsp:cNvPr id="0" name=""/>
        <dsp:cNvSpPr/>
      </dsp:nvSpPr>
      <dsp:spPr>
        <a:xfrm rot="7560000">
          <a:off x="2669175" y="2701716"/>
          <a:ext cx="250518" cy="400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728840" y="2751350"/>
        <a:ext cx="175363" cy="240105"/>
      </dsp:txXfrm>
    </dsp:sp>
    <dsp:sp modelId="{05A36CC8-FB8C-49CD-BB4F-B14248AB5BD1}">
      <dsp:nvSpPr>
        <dsp:cNvPr id="0" name=""/>
        <dsp:cNvSpPr/>
      </dsp:nvSpPr>
      <dsp:spPr>
        <a:xfrm>
          <a:off x="1716950" y="2986349"/>
          <a:ext cx="1176985" cy="1176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研发</a:t>
          </a:r>
          <a:endParaRPr lang="zh-CN" altLang="en-US" sz="2400" kern="1200" dirty="0"/>
        </a:p>
      </dsp:txBody>
      <dsp:txXfrm>
        <a:off x="1889315" y="3158714"/>
        <a:ext cx="832255" cy="832255"/>
      </dsp:txXfrm>
    </dsp:sp>
    <dsp:sp modelId="{AEF0E578-2912-4761-834A-31DF8CB0F84C}">
      <dsp:nvSpPr>
        <dsp:cNvPr id="0" name=""/>
        <dsp:cNvSpPr/>
      </dsp:nvSpPr>
      <dsp:spPr>
        <a:xfrm rot="11880000">
          <a:off x="2372113" y="1787454"/>
          <a:ext cx="250518" cy="400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445429" y="1879101"/>
        <a:ext cx="175363" cy="240105"/>
      </dsp:txXfrm>
    </dsp:sp>
    <dsp:sp modelId="{167DD817-75E3-47F8-BBEC-D6ADC6FBBA7F}">
      <dsp:nvSpPr>
        <dsp:cNvPr id="0" name=""/>
        <dsp:cNvSpPr/>
      </dsp:nvSpPr>
      <dsp:spPr>
        <a:xfrm>
          <a:off x="1117676" y="1141971"/>
          <a:ext cx="1176985" cy="1176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财务</a:t>
          </a:r>
          <a:endParaRPr lang="zh-CN" altLang="en-US" sz="2400" kern="1200" dirty="0"/>
        </a:p>
      </dsp:txBody>
      <dsp:txXfrm>
        <a:off x="1290041" y="1314336"/>
        <a:ext cx="832255" cy="8322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660F7-CF72-482D-BC57-F2738F072B7F}">
      <dsp:nvSpPr>
        <dsp:cNvPr id="0" name=""/>
        <dsp:cNvSpPr/>
      </dsp:nvSpPr>
      <dsp:spPr>
        <a:xfrm>
          <a:off x="2542880" y="1632081"/>
          <a:ext cx="1164247" cy="1164247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</a:t>
          </a:r>
          <a:endParaRPr lang="zh-CN" altLang="en-US" sz="2400" kern="1200" dirty="0"/>
        </a:p>
      </dsp:txBody>
      <dsp:txXfrm>
        <a:off x="2713380" y="1802581"/>
        <a:ext cx="823247" cy="823247"/>
      </dsp:txXfrm>
    </dsp:sp>
    <dsp:sp modelId="{C42D342C-3318-4548-AA2C-E350831E9FBF}">
      <dsp:nvSpPr>
        <dsp:cNvPr id="0" name=""/>
        <dsp:cNvSpPr/>
      </dsp:nvSpPr>
      <dsp:spPr>
        <a:xfrm rot="16200000">
          <a:off x="3001777" y="1208630"/>
          <a:ext cx="246454" cy="395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038745" y="1324767"/>
        <a:ext cx="172518" cy="237506"/>
      </dsp:txXfrm>
    </dsp:sp>
    <dsp:sp modelId="{C9EBD72A-EE7F-4D93-8814-4BA5E2A49F7A}">
      <dsp:nvSpPr>
        <dsp:cNvPr id="0" name=""/>
        <dsp:cNvSpPr/>
      </dsp:nvSpPr>
      <dsp:spPr>
        <a:xfrm>
          <a:off x="2542880" y="2825"/>
          <a:ext cx="1164247" cy="11642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订单</a:t>
          </a:r>
          <a:endParaRPr lang="zh-CN" altLang="en-US" sz="2000" kern="1200" dirty="0"/>
        </a:p>
      </dsp:txBody>
      <dsp:txXfrm>
        <a:off x="2713380" y="173325"/>
        <a:ext cx="823247" cy="823247"/>
      </dsp:txXfrm>
    </dsp:sp>
    <dsp:sp modelId="{8914BFBC-5081-4554-94CF-54B2680E783F}">
      <dsp:nvSpPr>
        <dsp:cNvPr id="0" name=""/>
        <dsp:cNvSpPr/>
      </dsp:nvSpPr>
      <dsp:spPr>
        <a:xfrm rot="20520000">
          <a:off x="3769900" y="1766704"/>
          <a:ext cx="246454" cy="395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771709" y="1857297"/>
        <a:ext cx="172518" cy="237506"/>
      </dsp:txXfrm>
    </dsp:sp>
    <dsp:sp modelId="{6FE12180-F666-4F3C-9995-CDF1BB1654B8}">
      <dsp:nvSpPr>
        <dsp:cNvPr id="0" name=""/>
        <dsp:cNvSpPr/>
      </dsp:nvSpPr>
      <dsp:spPr>
        <a:xfrm>
          <a:off x="4092395" y="1128613"/>
          <a:ext cx="1164247" cy="11642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客服</a:t>
          </a:r>
          <a:endParaRPr lang="zh-CN" altLang="en-US" sz="2000" kern="1200" dirty="0"/>
        </a:p>
      </dsp:txBody>
      <dsp:txXfrm>
        <a:off x="4262895" y="1299113"/>
        <a:ext cx="823247" cy="823247"/>
      </dsp:txXfrm>
    </dsp:sp>
    <dsp:sp modelId="{863D0717-4825-4DD9-9F6A-FE297C4BD1BC}">
      <dsp:nvSpPr>
        <dsp:cNvPr id="0" name=""/>
        <dsp:cNvSpPr/>
      </dsp:nvSpPr>
      <dsp:spPr>
        <a:xfrm rot="3240000">
          <a:off x="3476503" y="2669687"/>
          <a:ext cx="246454" cy="395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91742" y="2718948"/>
        <a:ext cx="172518" cy="237506"/>
      </dsp:txXfrm>
    </dsp:sp>
    <dsp:sp modelId="{FCE307AB-53AD-4713-9FED-8FD00830B296}">
      <dsp:nvSpPr>
        <dsp:cNvPr id="0" name=""/>
        <dsp:cNvSpPr/>
      </dsp:nvSpPr>
      <dsp:spPr>
        <a:xfrm>
          <a:off x="3500533" y="2950177"/>
          <a:ext cx="1164247" cy="11642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支付</a:t>
          </a:r>
          <a:endParaRPr lang="zh-CN" altLang="en-US" sz="2000" kern="1200" dirty="0"/>
        </a:p>
      </dsp:txBody>
      <dsp:txXfrm>
        <a:off x="3671033" y="3120677"/>
        <a:ext cx="823247" cy="823247"/>
      </dsp:txXfrm>
    </dsp:sp>
    <dsp:sp modelId="{77C04A75-98FC-47D8-8ECD-BECFD2A00954}">
      <dsp:nvSpPr>
        <dsp:cNvPr id="0" name=""/>
        <dsp:cNvSpPr/>
      </dsp:nvSpPr>
      <dsp:spPr>
        <a:xfrm rot="7560000">
          <a:off x="2527050" y="2669687"/>
          <a:ext cx="246454" cy="395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2585747" y="2718948"/>
        <a:ext cx="172518" cy="237506"/>
      </dsp:txXfrm>
    </dsp:sp>
    <dsp:sp modelId="{05A36CC8-FB8C-49CD-BB4F-B14248AB5BD1}">
      <dsp:nvSpPr>
        <dsp:cNvPr id="0" name=""/>
        <dsp:cNvSpPr/>
      </dsp:nvSpPr>
      <dsp:spPr>
        <a:xfrm>
          <a:off x="1585228" y="2950177"/>
          <a:ext cx="1164247" cy="11642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</a:t>
          </a:r>
          <a:r>
            <a:rPr lang="zh-CN" altLang="en-US" sz="2000" kern="1200" dirty="0" smtClean="0"/>
            <a:t>结算</a:t>
          </a:r>
          <a:endParaRPr lang="zh-CN" altLang="en-US" sz="2000" kern="1200" dirty="0"/>
        </a:p>
      </dsp:txBody>
      <dsp:txXfrm>
        <a:off x="1755728" y="3120677"/>
        <a:ext cx="823247" cy="823247"/>
      </dsp:txXfrm>
    </dsp:sp>
    <dsp:sp modelId="{AEF0E578-2912-4761-834A-31DF8CB0F84C}">
      <dsp:nvSpPr>
        <dsp:cNvPr id="0" name=""/>
        <dsp:cNvSpPr/>
      </dsp:nvSpPr>
      <dsp:spPr>
        <a:xfrm rot="11880000">
          <a:off x="2233653" y="1766704"/>
          <a:ext cx="246454" cy="3958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2305780" y="1857297"/>
        <a:ext cx="172518" cy="237506"/>
      </dsp:txXfrm>
    </dsp:sp>
    <dsp:sp modelId="{167DD817-75E3-47F8-BBEC-D6ADC6FBBA7F}">
      <dsp:nvSpPr>
        <dsp:cNvPr id="0" name=""/>
        <dsp:cNvSpPr/>
      </dsp:nvSpPr>
      <dsp:spPr>
        <a:xfrm>
          <a:off x="993366" y="1128613"/>
          <a:ext cx="1164247" cy="11642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</a:t>
          </a:r>
          <a:r>
            <a:rPr lang="zh-CN" altLang="en-US" sz="2000" kern="1200" dirty="0" smtClean="0"/>
            <a:t>结算</a:t>
          </a:r>
          <a:endParaRPr lang="zh-CN" altLang="en-US" sz="2000" kern="1200" dirty="0"/>
        </a:p>
      </dsp:txBody>
      <dsp:txXfrm>
        <a:off x="1163866" y="1299113"/>
        <a:ext cx="823247" cy="823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567BC-66EF-400C-A60F-9C1648E4820A}">
      <dsp:nvSpPr>
        <dsp:cNvPr id="0" name=""/>
        <dsp:cNvSpPr/>
      </dsp:nvSpPr>
      <dsp:spPr>
        <a:xfrm>
          <a:off x="3970175" y="26226"/>
          <a:ext cx="871832" cy="87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业务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知识</a:t>
          </a:r>
          <a:endParaRPr lang="zh-CN" altLang="en-US" sz="2000" kern="1200" dirty="0"/>
        </a:p>
      </dsp:txBody>
      <dsp:txXfrm>
        <a:off x="3970175" y="26226"/>
        <a:ext cx="871832" cy="871832"/>
      </dsp:txXfrm>
    </dsp:sp>
    <dsp:sp modelId="{46C3D84F-9448-47DC-ABD3-D668AD9F1B3C}">
      <dsp:nvSpPr>
        <dsp:cNvPr id="0" name=""/>
        <dsp:cNvSpPr/>
      </dsp:nvSpPr>
      <dsp:spPr>
        <a:xfrm>
          <a:off x="1918164" y="867"/>
          <a:ext cx="3270194" cy="3270194"/>
        </a:xfrm>
        <a:prstGeom prst="circularArrow">
          <a:avLst>
            <a:gd name="adj1" fmla="val 5199"/>
            <a:gd name="adj2" fmla="val 335806"/>
            <a:gd name="adj3" fmla="val 21293676"/>
            <a:gd name="adj4" fmla="val 19765858"/>
            <a:gd name="adj5" fmla="val 606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A38752-901A-4DE1-BD51-D7227FD4E64F}">
      <dsp:nvSpPr>
        <dsp:cNvPr id="0" name=""/>
        <dsp:cNvSpPr/>
      </dsp:nvSpPr>
      <dsp:spPr>
        <a:xfrm>
          <a:off x="4497254" y="1648407"/>
          <a:ext cx="871832" cy="87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系统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流程</a:t>
          </a:r>
          <a:endParaRPr lang="zh-CN" altLang="en-US" sz="2000" kern="1200" dirty="0"/>
        </a:p>
      </dsp:txBody>
      <dsp:txXfrm>
        <a:off x="4497254" y="1648407"/>
        <a:ext cx="871832" cy="871832"/>
      </dsp:txXfrm>
    </dsp:sp>
    <dsp:sp modelId="{95BF5DDE-D81B-4933-8F74-0D8574DB4F37}">
      <dsp:nvSpPr>
        <dsp:cNvPr id="0" name=""/>
        <dsp:cNvSpPr/>
      </dsp:nvSpPr>
      <dsp:spPr>
        <a:xfrm>
          <a:off x="1918164" y="867"/>
          <a:ext cx="3270194" cy="3270194"/>
        </a:xfrm>
        <a:prstGeom prst="circularArrow">
          <a:avLst>
            <a:gd name="adj1" fmla="val 5199"/>
            <a:gd name="adj2" fmla="val 335806"/>
            <a:gd name="adj3" fmla="val 4015148"/>
            <a:gd name="adj4" fmla="val 2253019"/>
            <a:gd name="adj5" fmla="val 6065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39CF48-ACA5-4B49-8F44-041F5A2FBDD7}">
      <dsp:nvSpPr>
        <dsp:cNvPr id="0" name=""/>
        <dsp:cNvSpPr/>
      </dsp:nvSpPr>
      <dsp:spPr>
        <a:xfrm>
          <a:off x="3117345" y="2650970"/>
          <a:ext cx="871832" cy="87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需求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分析</a:t>
          </a:r>
          <a:endParaRPr lang="zh-CN" altLang="en-US" sz="2000" kern="1200" dirty="0"/>
        </a:p>
      </dsp:txBody>
      <dsp:txXfrm>
        <a:off x="3117345" y="2650970"/>
        <a:ext cx="871832" cy="871832"/>
      </dsp:txXfrm>
    </dsp:sp>
    <dsp:sp modelId="{7804D417-E8F5-4B0A-A167-503C113651DD}">
      <dsp:nvSpPr>
        <dsp:cNvPr id="0" name=""/>
        <dsp:cNvSpPr/>
      </dsp:nvSpPr>
      <dsp:spPr>
        <a:xfrm>
          <a:off x="1918164" y="867"/>
          <a:ext cx="3270194" cy="3270194"/>
        </a:xfrm>
        <a:prstGeom prst="circularArrow">
          <a:avLst>
            <a:gd name="adj1" fmla="val 5199"/>
            <a:gd name="adj2" fmla="val 335806"/>
            <a:gd name="adj3" fmla="val 8211175"/>
            <a:gd name="adj4" fmla="val 6449045"/>
            <a:gd name="adj5" fmla="val 6065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184B39-ADCA-410A-9B9B-9694FD00531B}">
      <dsp:nvSpPr>
        <dsp:cNvPr id="0" name=""/>
        <dsp:cNvSpPr/>
      </dsp:nvSpPr>
      <dsp:spPr>
        <a:xfrm>
          <a:off x="1737435" y="1648407"/>
          <a:ext cx="871832" cy="87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技术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思维</a:t>
          </a:r>
          <a:endParaRPr lang="zh-CN" altLang="en-US" sz="2000" kern="1200" dirty="0"/>
        </a:p>
      </dsp:txBody>
      <dsp:txXfrm>
        <a:off x="1737435" y="1648407"/>
        <a:ext cx="871832" cy="871832"/>
      </dsp:txXfrm>
    </dsp:sp>
    <dsp:sp modelId="{56E91071-3EAB-4B10-832E-9CA161D9B143}">
      <dsp:nvSpPr>
        <dsp:cNvPr id="0" name=""/>
        <dsp:cNvSpPr/>
      </dsp:nvSpPr>
      <dsp:spPr>
        <a:xfrm>
          <a:off x="1918164" y="867"/>
          <a:ext cx="3270194" cy="3270194"/>
        </a:xfrm>
        <a:prstGeom prst="circularArrow">
          <a:avLst>
            <a:gd name="adj1" fmla="val 5199"/>
            <a:gd name="adj2" fmla="val 335806"/>
            <a:gd name="adj3" fmla="val 12298335"/>
            <a:gd name="adj4" fmla="val 10770517"/>
            <a:gd name="adj5" fmla="val 6065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4F7EA9-1C0C-4F0D-8F49-D2FBCF150707}">
      <dsp:nvSpPr>
        <dsp:cNvPr id="0" name=""/>
        <dsp:cNvSpPr/>
      </dsp:nvSpPr>
      <dsp:spPr>
        <a:xfrm>
          <a:off x="2030100" y="26226"/>
          <a:ext cx="1340661" cy="87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产品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能力</a:t>
          </a:r>
          <a:endParaRPr lang="zh-CN" altLang="en-US" sz="2000" kern="1200" dirty="0"/>
        </a:p>
      </dsp:txBody>
      <dsp:txXfrm>
        <a:off x="2030100" y="26226"/>
        <a:ext cx="1340661" cy="871832"/>
      </dsp:txXfrm>
    </dsp:sp>
    <dsp:sp modelId="{AF7910FA-3246-4371-AE88-79DC157EB653}">
      <dsp:nvSpPr>
        <dsp:cNvPr id="0" name=""/>
        <dsp:cNvSpPr/>
      </dsp:nvSpPr>
      <dsp:spPr>
        <a:xfrm>
          <a:off x="1918164" y="867"/>
          <a:ext cx="3270194" cy="3270194"/>
        </a:xfrm>
        <a:prstGeom prst="circularArrow">
          <a:avLst>
            <a:gd name="adj1" fmla="val 5199"/>
            <a:gd name="adj2" fmla="val 335806"/>
            <a:gd name="adj3" fmla="val 16866135"/>
            <a:gd name="adj4" fmla="val 15766444"/>
            <a:gd name="adj5" fmla="val 6065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20E8E-C4DB-42C0-8F08-D141CEDF18F1}">
      <dsp:nvSpPr>
        <dsp:cNvPr id="0" name=""/>
        <dsp:cNvSpPr/>
      </dsp:nvSpPr>
      <dsp:spPr>
        <a:xfrm>
          <a:off x="3241637" y="1475124"/>
          <a:ext cx="982424" cy="982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订单</a:t>
          </a:r>
          <a:endParaRPr lang="zh-CN" altLang="en-US" sz="2600" kern="1200" dirty="0"/>
        </a:p>
      </dsp:txBody>
      <dsp:txXfrm>
        <a:off x="3385510" y="1618997"/>
        <a:ext cx="694678" cy="694678"/>
      </dsp:txXfrm>
    </dsp:sp>
    <dsp:sp modelId="{EADF99B1-56D2-459F-9C4D-31C1E5AB826A}">
      <dsp:nvSpPr>
        <dsp:cNvPr id="0" name=""/>
        <dsp:cNvSpPr/>
      </dsp:nvSpPr>
      <dsp:spPr>
        <a:xfrm rot="16200000">
          <a:off x="3488092" y="1218523"/>
          <a:ext cx="489514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489514" y="11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20611" y="1218129"/>
        <a:ext cx="24475" cy="24475"/>
      </dsp:txXfrm>
    </dsp:sp>
    <dsp:sp modelId="{1B0998FC-F5A1-4567-8485-03AF9D01A2C6}">
      <dsp:nvSpPr>
        <dsp:cNvPr id="0" name=""/>
        <dsp:cNvSpPr/>
      </dsp:nvSpPr>
      <dsp:spPr>
        <a:xfrm>
          <a:off x="3241637" y="3184"/>
          <a:ext cx="982424" cy="982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定价</a:t>
          </a:r>
          <a:endParaRPr lang="zh-CN" altLang="en-US" sz="2600" kern="1200" dirty="0"/>
        </a:p>
      </dsp:txBody>
      <dsp:txXfrm>
        <a:off x="3385510" y="147057"/>
        <a:ext cx="694678" cy="694678"/>
      </dsp:txXfrm>
    </dsp:sp>
    <dsp:sp modelId="{45FEE673-10D4-45C4-B6D3-86F5FC9D53C7}">
      <dsp:nvSpPr>
        <dsp:cNvPr id="0" name=""/>
        <dsp:cNvSpPr/>
      </dsp:nvSpPr>
      <dsp:spPr>
        <a:xfrm rot="19285714">
          <a:off x="4063496" y="1495623"/>
          <a:ext cx="489514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489514" y="11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6015" y="1495229"/>
        <a:ext cx="24475" cy="24475"/>
      </dsp:txXfrm>
    </dsp:sp>
    <dsp:sp modelId="{85B80FD3-6E89-403E-8A54-3F24B2400D6F}">
      <dsp:nvSpPr>
        <dsp:cNvPr id="0" name=""/>
        <dsp:cNvSpPr/>
      </dsp:nvSpPr>
      <dsp:spPr>
        <a:xfrm>
          <a:off x="4392445" y="557385"/>
          <a:ext cx="982424" cy="982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库存</a:t>
          </a:r>
          <a:endParaRPr lang="zh-CN" altLang="en-US" sz="2600" kern="1200" dirty="0"/>
        </a:p>
      </dsp:txBody>
      <dsp:txXfrm>
        <a:off x="4536318" y="701258"/>
        <a:ext cx="694678" cy="694678"/>
      </dsp:txXfrm>
    </dsp:sp>
    <dsp:sp modelId="{05F5DD11-AE9F-48CB-A60D-02D75E124D97}">
      <dsp:nvSpPr>
        <dsp:cNvPr id="0" name=""/>
        <dsp:cNvSpPr/>
      </dsp:nvSpPr>
      <dsp:spPr>
        <a:xfrm rot="771429">
          <a:off x="4205609" y="2118261"/>
          <a:ext cx="489514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489514" y="11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438128" y="2117867"/>
        <a:ext cx="24475" cy="24475"/>
      </dsp:txXfrm>
    </dsp:sp>
    <dsp:sp modelId="{C5E1354F-ACDC-4224-B138-29A1DE4C690F}">
      <dsp:nvSpPr>
        <dsp:cNvPr id="0" name=""/>
        <dsp:cNvSpPr/>
      </dsp:nvSpPr>
      <dsp:spPr>
        <a:xfrm>
          <a:off x="4676671" y="1802661"/>
          <a:ext cx="982424" cy="982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查服</a:t>
          </a:r>
          <a:endParaRPr lang="zh-CN" altLang="en-US" sz="2600" kern="1200" dirty="0"/>
        </a:p>
      </dsp:txBody>
      <dsp:txXfrm>
        <a:off x="4820544" y="1946534"/>
        <a:ext cx="694678" cy="694678"/>
      </dsp:txXfrm>
    </dsp:sp>
    <dsp:sp modelId="{EC7E1DAF-B0E9-44B1-985A-0A6602E736CD}">
      <dsp:nvSpPr>
        <dsp:cNvPr id="0" name=""/>
        <dsp:cNvSpPr/>
      </dsp:nvSpPr>
      <dsp:spPr>
        <a:xfrm rot="3857143">
          <a:off x="3807417" y="2617578"/>
          <a:ext cx="489514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489514" y="11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39936" y="2617184"/>
        <a:ext cx="24475" cy="24475"/>
      </dsp:txXfrm>
    </dsp:sp>
    <dsp:sp modelId="{E578D869-2E50-4CE5-98C2-CA790E243CAE}">
      <dsp:nvSpPr>
        <dsp:cNvPr id="0" name=""/>
        <dsp:cNvSpPr/>
      </dsp:nvSpPr>
      <dsp:spPr>
        <a:xfrm>
          <a:off x="3880287" y="2801295"/>
          <a:ext cx="982424" cy="982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投诉</a:t>
          </a:r>
          <a:endParaRPr lang="zh-CN" altLang="en-US" sz="2600" kern="1200" dirty="0"/>
        </a:p>
      </dsp:txBody>
      <dsp:txXfrm>
        <a:off x="4024160" y="2945168"/>
        <a:ext cx="694678" cy="694678"/>
      </dsp:txXfrm>
    </dsp:sp>
    <dsp:sp modelId="{77963794-6DBD-419E-8A42-CC273B2B89ED}">
      <dsp:nvSpPr>
        <dsp:cNvPr id="0" name=""/>
        <dsp:cNvSpPr/>
      </dsp:nvSpPr>
      <dsp:spPr>
        <a:xfrm rot="6942857">
          <a:off x="3168767" y="2617578"/>
          <a:ext cx="489514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489514" y="11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401286" y="2617184"/>
        <a:ext cx="24475" cy="24475"/>
      </dsp:txXfrm>
    </dsp:sp>
    <dsp:sp modelId="{A8AD0672-7418-4315-9799-9451111E7B2D}">
      <dsp:nvSpPr>
        <dsp:cNvPr id="0" name=""/>
        <dsp:cNvSpPr/>
      </dsp:nvSpPr>
      <dsp:spPr>
        <a:xfrm>
          <a:off x="2602986" y="2801295"/>
          <a:ext cx="982424" cy="982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支付</a:t>
          </a:r>
          <a:endParaRPr lang="zh-CN" altLang="en-US" sz="2600" kern="1200" dirty="0"/>
        </a:p>
      </dsp:txBody>
      <dsp:txXfrm>
        <a:off x="2746859" y="2945168"/>
        <a:ext cx="694678" cy="694678"/>
      </dsp:txXfrm>
    </dsp:sp>
    <dsp:sp modelId="{E374E355-6586-4828-ADC8-825F47CB7F54}">
      <dsp:nvSpPr>
        <dsp:cNvPr id="0" name=""/>
        <dsp:cNvSpPr/>
      </dsp:nvSpPr>
      <dsp:spPr>
        <a:xfrm rot="10028571">
          <a:off x="2770575" y="2118261"/>
          <a:ext cx="489514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489514" y="11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003094" y="2117867"/>
        <a:ext cx="24475" cy="24475"/>
      </dsp:txXfrm>
    </dsp:sp>
    <dsp:sp modelId="{DCE21D69-57F9-4957-8C85-FBF4AC61B289}">
      <dsp:nvSpPr>
        <dsp:cNvPr id="0" name=""/>
        <dsp:cNvSpPr/>
      </dsp:nvSpPr>
      <dsp:spPr>
        <a:xfrm>
          <a:off x="1806602" y="1802661"/>
          <a:ext cx="982424" cy="982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结算</a:t>
          </a:r>
          <a:endParaRPr lang="zh-CN" altLang="en-US" sz="2600" kern="1200" dirty="0"/>
        </a:p>
      </dsp:txBody>
      <dsp:txXfrm>
        <a:off x="1950475" y="1946534"/>
        <a:ext cx="694678" cy="694678"/>
      </dsp:txXfrm>
    </dsp:sp>
    <dsp:sp modelId="{7435AB78-55AF-4B68-8D85-8E68F3ED4B16}">
      <dsp:nvSpPr>
        <dsp:cNvPr id="0" name=""/>
        <dsp:cNvSpPr/>
      </dsp:nvSpPr>
      <dsp:spPr>
        <a:xfrm rot="13114286">
          <a:off x="2912688" y="1495623"/>
          <a:ext cx="489514" cy="23686"/>
        </a:xfrm>
        <a:custGeom>
          <a:avLst/>
          <a:gdLst/>
          <a:ahLst/>
          <a:cxnLst/>
          <a:rect l="0" t="0" r="0" b="0"/>
          <a:pathLst>
            <a:path>
              <a:moveTo>
                <a:pt x="0" y="11843"/>
              </a:moveTo>
              <a:lnTo>
                <a:pt x="489514" y="11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145207" y="1495229"/>
        <a:ext cx="24475" cy="24475"/>
      </dsp:txXfrm>
    </dsp:sp>
    <dsp:sp modelId="{39661E74-5511-409D-89E0-A5CB8ADF5701}">
      <dsp:nvSpPr>
        <dsp:cNvPr id="0" name=""/>
        <dsp:cNvSpPr/>
      </dsp:nvSpPr>
      <dsp:spPr>
        <a:xfrm>
          <a:off x="2090828" y="557385"/>
          <a:ext cx="982424" cy="982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促销</a:t>
          </a:r>
          <a:endParaRPr lang="zh-CN" altLang="en-US" sz="2600" kern="1200" dirty="0"/>
        </a:p>
      </dsp:txBody>
      <dsp:txXfrm>
        <a:off x="2234701" y="701258"/>
        <a:ext cx="694678" cy="694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481A6-6C99-43F9-A3A4-B0D1451343C5}">
      <dsp:nvSpPr>
        <dsp:cNvPr id="0" name=""/>
        <dsp:cNvSpPr/>
      </dsp:nvSpPr>
      <dsp:spPr>
        <a:xfrm>
          <a:off x="1986050" y="353"/>
          <a:ext cx="1014001" cy="10140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订单实收</a:t>
          </a:r>
          <a:endParaRPr lang="zh-CN" altLang="en-US" sz="2000" kern="1200" dirty="0"/>
        </a:p>
      </dsp:txBody>
      <dsp:txXfrm>
        <a:off x="2134547" y="148850"/>
        <a:ext cx="717007" cy="717007"/>
      </dsp:txXfrm>
    </dsp:sp>
    <dsp:sp modelId="{82E1FD4F-8DF0-4927-8441-DD3CEF3598AB}">
      <dsp:nvSpPr>
        <dsp:cNvPr id="0" name=""/>
        <dsp:cNvSpPr/>
      </dsp:nvSpPr>
      <dsp:spPr>
        <a:xfrm>
          <a:off x="4840765" y="281550"/>
          <a:ext cx="588121" cy="58812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18720" y="506447"/>
        <a:ext cx="432211" cy="138327"/>
      </dsp:txXfrm>
    </dsp:sp>
    <dsp:sp modelId="{07A5893F-FD4F-42EA-931E-697E1C88F541}">
      <dsp:nvSpPr>
        <dsp:cNvPr id="0" name=""/>
        <dsp:cNvSpPr/>
      </dsp:nvSpPr>
      <dsp:spPr>
        <a:xfrm>
          <a:off x="3752847" y="353"/>
          <a:ext cx="1014001" cy="10140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订单应收</a:t>
          </a:r>
          <a:endParaRPr lang="zh-CN" altLang="en-US" sz="2000" kern="1200" dirty="0"/>
        </a:p>
      </dsp:txBody>
      <dsp:txXfrm>
        <a:off x="3901344" y="148850"/>
        <a:ext cx="717007" cy="717007"/>
      </dsp:txXfrm>
    </dsp:sp>
    <dsp:sp modelId="{98095746-D326-4794-A0A9-C661B11A1065}">
      <dsp:nvSpPr>
        <dsp:cNvPr id="0" name=""/>
        <dsp:cNvSpPr/>
      </dsp:nvSpPr>
      <dsp:spPr>
        <a:xfrm>
          <a:off x="3104430" y="235659"/>
          <a:ext cx="588121" cy="58812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3182385" y="356812"/>
        <a:ext cx="432211" cy="345815"/>
      </dsp:txXfrm>
    </dsp:sp>
    <dsp:sp modelId="{55E47074-62F9-4BA2-8BAC-F6D0C1B3805F}">
      <dsp:nvSpPr>
        <dsp:cNvPr id="0" name=""/>
        <dsp:cNvSpPr/>
      </dsp:nvSpPr>
      <dsp:spPr>
        <a:xfrm>
          <a:off x="5519643" y="353"/>
          <a:ext cx="1014001" cy="10140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支付优惠</a:t>
          </a:r>
          <a:endParaRPr lang="zh-CN" altLang="en-US" sz="2000" kern="1200" dirty="0"/>
        </a:p>
      </dsp:txBody>
      <dsp:txXfrm>
        <a:off x="5668140" y="148850"/>
        <a:ext cx="717007" cy="717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897E8-3E02-4C41-A58F-E493C0778B40}">
      <dsp:nvSpPr>
        <dsp:cNvPr id="0" name=""/>
        <dsp:cNvSpPr/>
      </dsp:nvSpPr>
      <dsp:spPr>
        <a:xfrm>
          <a:off x="2015915" y="185"/>
          <a:ext cx="987161" cy="987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房费</a:t>
          </a:r>
          <a:endParaRPr lang="zh-CN" altLang="en-US" sz="2000" kern="1200" dirty="0"/>
        </a:p>
      </dsp:txBody>
      <dsp:txXfrm>
        <a:off x="2160481" y="144751"/>
        <a:ext cx="698029" cy="698029"/>
      </dsp:txXfrm>
    </dsp:sp>
    <dsp:sp modelId="{7065C693-5A9F-4F7E-B471-3CC63774ABA9}">
      <dsp:nvSpPr>
        <dsp:cNvPr id="0" name=""/>
        <dsp:cNvSpPr/>
      </dsp:nvSpPr>
      <dsp:spPr>
        <a:xfrm>
          <a:off x="3083234" y="207489"/>
          <a:ext cx="572553" cy="572553"/>
        </a:xfrm>
        <a:prstGeom prst="mathPlus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159126" y="426433"/>
        <a:ext cx="420769" cy="134665"/>
      </dsp:txXfrm>
    </dsp:sp>
    <dsp:sp modelId="{9439A136-10AA-4DD5-AB9F-1E06230DC6F5}">
      <dsp:nvSpPr>
        <dsp:cNvPr id="0" name=""/>
        <dsp:cNvSpPr/>
      </dsp:nvSpPr>
      <dsp:spPr>
        <a:xfrm>
          <a:off x="3735945" y="185"/>
          <a:ext cx="987161" cy="987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前收服务费</a:t>
          </a:r>
          <a:endParaRPr lang="zh-CN" altLang="en-US" sz="1600" kern="1200" dirty="0"/>
        </a:p>
      </dsp:txBody>
      <dsp:txXfrm>
        <a:off x="3880511" y="144751"/>
        <a:ext cx="698029" cy="698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6EABB-9A2F-4685-9943-EFBB0CE72ED9}">
      <dsp:nvSpPr>
        <dsp:cNvPr id="0" name=""/>
        <dsp:cNvSpPr/>
      </dsp:nvSpPr>
      <dsp:spPr>
        <a:xfrm>
          <a:off x="1935705" y="271"/>
          <a:ext cx="1013006" cy="10130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扣款</a:t>
          </a:r>
          <a:endParaRPr lang="zh-CN" altLang="en-US" sz="2000" kern="1200" dirty="0"/>
        </a:p>
      </dsp:txBody>
      <dsp:txXfrm>
        <a:off x="2084056" y="148622"/>
        <a:ext cx="716304" cy="716304"/>
      </dsp:txXfrm>
    </dsp:sp>
    <dsp:sp modelId="{47B8257B-F518-4158-9B31-2DAB0EB73EA6}">
      <dsp:nvSpPr>
        <dsp:cNvPr id="0" name=""/>
        <dsp:cNvSpPr/>
      </dsp:nvSpPr>
      <dsp:spPr>
        <a:xfrm>
          <a:off x="3030968" y="213002"/>
          <a:ext cx="587543" cy="587543"/>
        </a:xfrm>
        <a:prstGeom prst="mathMinus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108847" y="437678"/>
        <a:ext cx="431785" cy="138191"/>
      </dsp:txXfrm>
    </dsp:sp>
    <dsp:sp modelId="{56D897E8-3E02-4C41-A58F-E493C0778B40}">
      <dsp:nvSpPr>
        <dsp:cNvPr id="0" name=""/>
        <dsp:cNvSpPr/>
      </dsp:nvSpPr>
      <dsp:spPr>
        <a:xfrm>
          <a:off x="3700768" y="271"/>
          <a:ext cx="1013006" cy="10130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退款</a:t>
          </a:r>
          <a:endParaRPr lang="zh-CN" altLang="en-US" sz="2000" kern="1200" dirty="0"/>
        </a:p>
      </dsp:txBody>
      <dsp:txXfrm>
        <a:off x="3849119" y="148622"/>
        <a:ext cx="716304" cy="7163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481A6-6C99-43F9-A3A4-B0D1451343C5}">
      <dsp:nvSpPr>
        <dsp:cNvPr id="0" name=""/>
        <dsp:cNvSpPr/>
      </dsp:nvSpPr>
      <dsp:spPr>
        <a:xfrm>
          <a:off x="1806478" y="394"/>
          <a:ext cx="1094082" cy="10940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房费</a:t>
          </a:r>
          <a:endParaRPr lang="zh-CN" altLang="en-US" sz="2000" kern="1200" dirty="0"/>
        </a:p>
      </dsp:txBody>
      <dsp:txXfrm>
        <a:off x="1966703" y="160619"/>
        <a:ext cx="773632" cy="773632"/>
      </dsp:txXfrm>
    </dsp:sp>
    <dsp:sp modelId="{82E1FD4F-8DF0-4927-8441-DD3CEF3598AB}">
      <dsp:nvSpPr>
        <dsp:cNvPr id="0" name=""/>
        <dsp:cNvSpPr/>
      </dsp:nvSpPr>
      <dsp:spPr>
        <a:xfrm>
          <a:off x="4886642" y="303800"/>
          <a:ext cx="634567" cy="634567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970754" y="546458"/>
        <a:ext cx="466343" cy="149251"/>
      </dsp:txXfrm>
    </dsp:sp>
    <dsp:sp modelId="{07A5893F-FD4F-42EA-931E-697E1C88F541}">
      <dsp:nvSpPr>
        <dsp:cNvPr id="0" name=""/>
        <dsp:cNvSpPr/>
      </dsp:nvSpPr>
      <dsp:spPr>
        <a:xfrm>
          <a:off x="3712806" y="394"/>
          <a:ext cx="1094082" cy="10940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原始房费</a:t>
          </a:r>
          <a:endParaRPr lang="zh-CN" altLang="en-US" sz="2000" kern="1200" dirty="0"/>
        </a:p>
      </dsp:txBody>
      <dsp:txXfrm>
        <a:off x="3873031" y="160619"/>
        <a:ext cx="773632" cy="773632"/>
      </dsp:txXfrm>
    </dsp:sp>
    <dsp:sp modelId="{98095746-D326-4794-A0A9-C661B11A1065}">
      <dsp:nvSpPr>
        <dsp:cNvPr id="0" name=""/>
        <dsp:cNvSpPr/>
      </dsp:nvSpPr>
      <dsp:spPr>
        <a:xfrm>
          <a:off x="3013182" y="254284"/>
          <a:ext cx="634567" cy="63456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3097294" y="385005"/>
        <a:ext cx="466343" cy="373125"/>
      </dsp:txXfrm>
    </dsp:sp>
    <dsp:sp modelId="{55E47074-62F9-4BA2-8BAC-F6D0C1B3805F}">
      <dsp:nvSpPr>
        <dsp:cNvPr id="0" name=""/>
        <dsp:cNvSpPr/>
      </dsp:nvSpPr>
      <dsp:spPr>
        <a:xfrm>
          <a:off x="5619135" y="394"/>
          <a:ext cx="1094082" cy="10940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促销</a:t>
          </a:r>
          <a:endParaRPr lang="zh-CN" altLang="en-US" sz="2000" kern="1200" dirty="0"/>
        </a:p>
      </dsp:txBody>
      <dsp:txXfrm>
        <a:off x="5779360" y="160619"/>
        <a:ext cx="773632" cy="7736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897E8-3E02-4C41-A58F-E493C0778B40}">
      <dsp:nvSpPr>
        <dsp:cNvPr id="0" name=""/>
        <dsp:cNvSpPr/>
      </dsp:nvSpPr>
      <dsp:spPr>
        <a:xfrm>
          <a:off x="1909883" y="529"/>
          <a:ext cx="1064489" cy="10644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商促</a:t>
          </a:r>
          <a:endParaRPr lang="zh-CN" altLang="en-US" sz="2000" kern="1200" dirty="0"/>
        </a:p>
      </dsp:txBody>
      <dsp:txXfrm>
        <a:off x="2065774" y="156420"/>
        <a:ext cx="752707" cy="752707"/>
      </dsp:txXfrm>
    </dsp:sp>
    <dsp:sp modelId="{7065C693-5A9F-4F7E-B471-3CC63774ABA9}">
      <dsp:nvSpPr>
        <dsp:cNvPr id="0" name=""/>
        <dsp:cNvSpPr/>
      </dsp:nvSpPr>
      <dsp:spPr>
        <a:xfrm>
          <a:off x="3060809" y="224072"/>
          <a:ext cx="617403" cy="617403"/>
        </a:xfrm>
        <a:prstGeom prst="mathPlus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142646" y="460167"/>
        <a:ext cx="453729" cy="145213"/>
      </dsp:txXfrm>
    </dsp:sp>
    <dsp:sp modelId="{9439A136-10AA-4DD5-AB9F-1E06230DC6F5}">
      <dsp:nvSpPr>
        <dsp:cNvPr id="0" name=""/>
        <dsp:cNvSpPr/>
      </dsp:nvSpPr>
      <dsp:spPr>
        <a:xfrm>
          <a:off x="3764649" y="529"/>
          <a:ext cx="1064489" cy="10644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平台促</a:t>
          </a:r>
          <a:endParaRPr lang="zh-CN" altLang="en-US" sz="1800" kern="1200" dirty="0"/>
        </a:p>
      </dsp:txBody>
      <dsp:txXfrm>
        <a:off x="3920540" y="156420"/>
        <a:ext cx="752707" cy="7527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481A6-6C99-43F9-A3A4-B0D1451343C5}">
      <dsp:nvSpPr>
        <dsp:cNvPr id="0" name=""/>
        <dsp:cNvSpPr/>
      </dsp:nvSpPr>
      <dsp:spPr>
        <a:xfrm>
          <a:off x="895701" y="383"/>
          <a:ext cx="1095925" cy="1095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订单实付</a:t>
          </a:r>
          <a:endParaRPr lang="zh-CN" altLang="en-US" sz="2000" kern="1200" dirty="0"/>
        </a:p>
      </dsp:txBody>
      <dsp:txXfrm>
        <a:off x="1056196" y="160878"/>
        <a:ext cx="774935" cy="774935"/>
      </dsp:txXfrm>
    </dsp:sp>
    <dsp:sp modelId="{82E1FD4F-8DF0-4927-8441-DD3CEF3598AB}">
      <dsp:nvSpPr>
        <dsp:cNvPr id="0" name=""/>
        <dsp:cNvSpPr/>
      </dsp:nvSpPr>
      <dsp:spPr>
        <a:xfrm>
          <a:off x="3981055" y="304300"/>
          <a:ext cx="635636" cy="63563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4065309" y="547367"/>
        <a:ext cx="467128" cy="149502"/>
      </dsp:txXfrm>
    </dsp:sp>
    <dsp:sp modelId="{07A5893F-FD4F-42EA-931E-697E1C88F541}">
      <dsp:nvSpPr>
        <dsp:cNvPr id="0" name=""/>
        <dsp:cNvSpPr/>
      </dsp:nvSpPr>
      <dsp:spPr>
        <a:xfrm>
          <a:off x="2805241" y="383"/>
          <a:ext cx="1095925" cy="1095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订单应付</a:t>
          </a:r>
          <a:endParaRPr lang="zh-CN" altLang="en-US" sz="2000" kern="1200" dirty="0"/>
        </a:p>
      </dsp:txBody>
      <dsp:txXfrm>
        <a:off x="2965736" y="160878"/>
        <a:ext cx="774935" cy="774935"/>
      </dsp:txXfrm>
    </dsp:sp>
    <dsp:sp modelId="{98095746-D326-4794-A0A9-C661B11A1065}">
      <dsp:nvSpPr>
        <dsp:cNvPr id="0" name=""/>
        <dsp:cNvSpPr/>
      </dsp:nvSpPr>
      <dsp:spPr>
        <a:xfrm>
          <a:off x="2104438" y="254701"/>
          <a:ext cx="635636" cy="63563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2188692" y="385642"/>
        <a:ext cx="467128" cy="373754"/>
      </dsp:txXfrm>
    </dsp:sp>
    <dsp:sp modelId="{55E47074-62F9-4BA2-8BAC-F6D0C1B3805F}">
      <dsp:nvSpPr>
        <dsp:cNvPr id="0" name=""/>
        <dsp:cNvSpPr/>
      </dsp:nvSpPr>
      <dsp:spPr>
        <a:xfrm>
          <a:off x="4714781" y="383"/>
          <a:ext cx="1095925" cy="1095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退补</a:t>
          </a:r>
          <a:endParaRPr lang="zh-CN" altLang="en-US" sz="2000" kern="1200" dirty="0"/>
        </a:p>
      </dsp:txBody>
      <dsp:txXfrm>
        <a:off x="4875276" y="160878"/>
        <a:ext cx="774935" cy="774935"/>
      </dsp:txXfrm>
    </dsp:sp>
    <dsp:sp modelId="{F33CF6AB-173A-4A86-AFFD-7B5DB5AD11D7}">
      <dsp:nvSpPr>
        <dsp:cNvPr id="0" name=""/>
        <dsp:cNvSpPr/>
      </dsp:nvSpPr>
      <dsp:spPr>
        <a:xfrm>
          <a:off x="5950807" y="230528"/>
          <a:ext cx="635636" cy="63563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35061" y="473595"/>
        <a:ext cx="467128" cy="149502"/>
      </dsp:txXfrm>
    </dsp:sp>
    <dsp:sp modelId="{D75607DA-6E1B-4B78-B671-B23436518B7A}">
      <dsp:nvSpPr>
        <dsp:cNvPr id="0" name=""/>
        <dsp:cNvSpPr/>
      </dsp:nvSpPr>
      <dsp:spPr>
        <a:xfrm>
          <a:off x="6624321" y="383"/>
          <a:ext cx="1095925" cy="1095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调整</a:t>
          </a:r>
          <a:endParaRPr lang="zh-CN" altLang="en-US" sz="2000" kern="1200" dirty="0"/>
        </a:p>
      </dsp:txBody>
      <dsp:txXfrm>
        <a:off x="6784816" y="160878"/>
        <a:ext cx="774935" cy="77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BEEF1-7092-4D93-B5A5-522A8841D686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667CB-213D-4659-AA9E-8819917FD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各位评委好，下面我来汇报一下酒店数仓重构项目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9BA1B-5BC9-9444-AC98-CC9DA064656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41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6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42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今天汇报分为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个部分：首先讲一下背景，然后针对提到的问题，我们做了哪些措施，最后说下取得的成果。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0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6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77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71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79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37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今天汇报分为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个部分：首先讲一下背景，然后针对提到的问题，我们做了哪些措施，最后说下取得的成果。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今天汇报分为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个部分：首先讲一下背景，然后针对提到的问题，我们做了哪些措施，最后说下取得的成果。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18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89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01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44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9BA1B-5BC9-9444-AC98-CC9DA0646566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5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2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今天汇报分为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个部分：首先讲一下背景，然后针对提到的问题，我们做了哪些措施，最后说下取得的成果。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4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4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1D395-57AD-4970-A4A7-1C5867735B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7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3" y="498801"/>
            <a:ext cx="5207267" cy="553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5567-25D7-4573-9D6A-2C8E3458F61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6EBD4-0419-4990-AA12-8575D959E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82A6-41D4-4D70-8695-6EA6A6C31FAD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0D41-E72F-4DD4-B212-A360B6C19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8023" y="2786937"/>
            <a:ext cx="70907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indent="-63500" algn="ctr" latinLnBrk="1"/>
            <a:r>
              <a:rPr lang="zh-CN" altLang="en-US" sz="5000" b="1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数据工作</a:t>
            </a:r>
            <a:endParaRPr lang="en-US" sz="5000" b="1" dirty="0" smtClean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801" y="4153062"/>
            <a:ext cx="3675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indent="-63500" fontAlgn="auto" latinLnBrk="1">
              <a:lnSpc>
                <a:spcPct val="200000"/>
              </a:lnSpc>
            </a:pPr>
            <a:r>
              <a:rPr lang="zh-CN" altLang="en-US" sz="200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汇报</a:t>
            </a:r>
            <a:r>
              <a:rPr lang="zh-CN" altLang="en-US" sz="2000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人：于美丽</a:t>
            </a:r>
            <a:endParaRPr lang="en-GB" sz="200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8179" y="-508000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Cover1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3464" y="998259"/>
            <a:ext cx="10086085" cy="4611864"/>
            <a:chOff x="760384" y="1005203"/>
            <a:chExt cx="10086085" cy="4611864"/>
          </a:xfrm>
        </p:grpSpPr>
        <p:sp>
          <p:nvSpPr>
            <p:cNvPr id="19" name="圆角矩形 18"/>
            <p:cNvSpPr/>
            <p:nvPr/>
          </p:nvSpPr>
          <p:spPr>
            <a:xfrm>
              <a:off x="7053566" y="1005203"/>
              <a:ext cx="3722325" cy="1588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2779970207"/>
                </p:ext>
              </p:extLst>
            </p:nvPr>
          </p:nvGraphicFramePr>
          <p:xfrm>
            <a:off x="760384" y="2950269"/>
            <a:ext cx="8519696" cy="10948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5" name="直接箭头连接符 14"/>
            <p:cNvCxnSpPr/>
            <p:nvPr/>
          </p:nvCxnSpPr>
          <p:spPr>
            <a:xfrm flipV="1">
              <a:off x="7206916" y="2330220"/>
              <a:ext cx="601579" cy="692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578517" y="2243433"/>
              <a:ext cx="185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定价</a:t>
              </a:r>
              <a:r>
                <a:rPr lang="en-US" altLang="zh-CN" dirty="0" smtClean="0"/>
                <a:t>\</a:t>
              </a:r>
              <a:r>
                <a:rPr lang="zh-CN" altLang="en-US" dirty="0" smtClean="0"/>
                <a:t>策略</a:t>
              </a:r>
              <a:r>
                <a:rPr lang="en-US" altLang="zh-CN" dirty="0" smtClean="0"/>
                <a:t>\</a:t>
              </a:r>
              <a:r>
                <a:rPr lang="zh-CN" altLang="en-US" dirty="0" smtClean="0"/>
                <a:t>运营</a:t>
              </a:r>
              <a:endParaRPr lang="zh-CN" altLang="en-US" dirty="0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>
              <a:off x="5017168" y="4045141"/>
              <a:ext cx="1" cy="675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4712889" y="4770681"/>
              <a:ext cx="1852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库存</a:t>
              </a:r>
              <a:endParaRPr lang="zh-CN" altLang="en-US" sz="2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163427" y="4324405"/>
              <a:ext cx="26830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引申：</a:t>
              </a:r>
              <a:endParaRPr lang="en-US" altLang="zh-CN" sz="2000" dirty="0" smtClean="0"/>
            </a:p>
            <a:p>
              <a:r>
                <a:rPr lang="en-US" altLang="zh-CN" sz="2000" dirty="0"/>
                <a:t> </a:t>
              </a:r>
              <a:r>
                <a:rPr lang="en-US" altLang="zh-CN" sz="2000" dirty="0" smtClean="0"/>
                <a:t>     </a:t>
              </a:r>
              <a:r>
                <a:rPr lang="zh-CN" altLang="en-US" sz="2000" dirty="0" smtClean="0"/>
                <a:t>折前价（</a:t>
              </a:r>
              <a:r>
                <a:rPr lang="zh-CN" altLang="en-US" sz="2000" dirty="0"/>
                <a:t>划线价</a:t>
              </a:r>
              <a:r>
                <a:rPr lang="zh-CN" altLang="en-US" sz="2000" dirty="0" smtClean="0"/>
                <a:t>）</a:t>
              </a:r>
              <a:endParaRPr lang="en-US" altLang="zh-CN" sz="2000" dirty="0" smtClean="0"/>
            </a:p>
            <a:p>
              <a:r>
                <a:rPr lang="zh-CN" altLang="en-US" sz="2000" dirty="0" smtClean="0"/>
                <a:t>      折后价</a:t>
              </a:r>
              <a:endParaRPr lang="en-US" altLang="zh-CN" sz="2000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</a:t>
              </a:r>
              <a:endParaRPr lang="zh-CN" altLang="en-US" dirty="0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业务知识储备 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57891523"/>
              </p:ext>
            </p:extLst>
          </p:nvPr>
        </p:nvGraphicFramePr>
        <p:xfrm>
          <a:off x="5682400" y="1115494"/>
          <a:ext cx="6739023" cy="106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03464" y="1536993"/>
            <a:ext cx="830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GMV =  </a:t>
            </a:r>
            <a:r>
              <a:rPr lang="zh-CN" altLang="en-US" sz="2000" dirty="0" smtClean="0"/>
              <a:t>单价  </a:t>
            </a:r>
            <a:r>
              <a:rPr lang="en-US" altLang="zh-CN" sz="2000" dirty="0" smtClean="0"/>
              <a:t>*   </a:t>
            </a:r>
            <a:r>
              <a:rPr lang="zh-CN" altLang="en-US" sz="2000" dirty="0" smtClean="0"/>
              <a:t>数量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179049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3749035" y="1654034"/>
            <a:ext cx="5414209" cy="17325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业务知识储备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30627953"/>
              </p:ext>
            </p:extLst>
          </p:nvPr>
        </p:nvGraphicFramePr>
        <p:xfrm>
          <a:off x="1069472" y="1971962"/>
          <a:ext cx="8615949" cy="1096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808761" y="1594972"/>
            <a:ext cx="113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对商结算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485742" y="3068655"/>
            <a:ext cx="433390" cy="69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702437" y="3763571"/>
            <a:ext cx="273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批次调整：如服务市场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13021" y="4511842"/>
            <a:ext cx="700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对商结算系统</a:t>
            </a:r>
            <a:endParaRPr lang="zh-CN" altLang="en-US" b="1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4180628359"/>
              </p:ext>
            </p:extLst>
          </p:nvPr>
        </p:nvGraphicFramePr>
        <p:xfrm>
          <a:off x="1913021" y="4860264"/>
          <a:ext cx="7856621" cy="117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7755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363403" y="1805174"/>
            <a:ext cx="6175605" cy="3858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业务知识储备 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50069460"/>
              </p:ext>
            </p:extLst>
          </p:nvPr>
        </p:nvGraphicFramePr>
        <p:xfrm>
          <a:off x="1244965" y="2189748"/>
          <a:ext cx="6294043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流程图: 接点 6"/>
          <p:cNvSpPr/>
          <p:nvPr/>
        </p:nvSpPr>
        <p:spPr>
          <a:xfrm>
            <a:off x="8392850" y="2352173"/>
            <a:ext cx="1167063" cy="1167062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投诉</a:t>
            </a:r>
            <a:endParaRPr lang="zh-CN" altLang="en-US" dirty="0"/>
          </a:p>
        </p:txBody>
      </p:sp>
      <p:sp>
        <p:nvSpPr>
          <p:cNvPr id="12" name="左右箭头 11"/>
          <p:cNvSpPr/>
          <p:nvPr/>
        </p:nvSpPr>
        <p:spPr>
          <a:xfrm>
            <a:off x="7254388" y="3093409"/>
            <a:ext cx="806116" cy="1804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21522" y="2091432"/>
            <a:ext cx="871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订单</a:t>
            </a:r>
            <a:endParaRPr lang="zh-CN" altLang="en-US" sz="2000" dirty="0"/>
          </a:p>
        </p:txBody>
      </p:sp>
      <p:sp>
        <p:nvSpPr>
          <p:cNvPr id="20" name="流程图: 接点 19"/>
          <p:cNvSpPr/>
          <p:nvPr/>
        </p:nvSpPr>
        <p:spPr>
          <a:xfrm>
            <a:off x="8087291" y="3183646"/>
            <a:ext cx="1167063" cy="1167062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退客</a:t>
            </a:r>
            <a:endParaRPr lang="zh-CN" altLang="en-US" dirty="0"/>
          </a:p>
        </p:txBody>
      </p:sp>
      <p:sp>
        <p:nvSpPr>
          <p:cNvPr id="22" name="流程图: 接点 21"/>
          <p:cNvSpPr/>
          <p:nvPr/>
        </p:nvSpPr>
        <p:spPr>
          <a:xfrm>
            <a:off x="9038418" y="3609472"/>
            <a:ext cx="1167063" cy="1167062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7096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2348063" y="2882609"/>
            <a:ext cx="2771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数据工作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348063" y="3916604"/>
            <a:ext cx="1781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业务知识储备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676218" y="289586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结构化思维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76218" y="3916604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分工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合作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8692" y="1308847"/>
            <a:ext cx="484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目录</a:t>
            </a:r>
            <a:endParaRPr lang="en-US" altLang="zh-CN" sz="2400" dirty="0"/>
          </a:p>
          <a:p>
            <a:pPr algn="ctr"/>
            <a:r>
              <a:rPr lang="en-US" altLang="zh-CN" sz="2400" dirty="0" smtClean="0"/>
              <a:t>CONTENT</a:t>
            </a:r>
          </a:p>
        </p:txBody>
      </p:sp>
      <p:sp>
        <p:nvSpPr>
          <p:cNvPr id="5" name="八角星 4"/>
          <p:cNvSpPr/>
          <p:nvPr/>
        </p:nvSpPr>
        <p:spPr>
          <a:xfrm>
            <a:off x="1698921" y="2882609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八角星 15"/>
          <p:cNvSpPr/>
          <p:nvPr/>
        </p:nvSpPr>
        <p:spPr>
          <a:xfrm>
            <a:off x="1698921" y="3916604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八角星 16"/>
          <p:cNvSpPr/>
          <p:nvPr/>
        </p:nvSpPr>
        <p:spPr>
          <a:xfrm>
            <a:off x="6044661" y="2895860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八角星 17"/>
          <p:cNvSpPr/>
          <p:nvPr/>
        </p:nvSpPr>
        <p:spPr>
          <a:xfrm>
            <a:off x="6044661" y="3916604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7878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结构化思维 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602497" y="1805174"/>
            <a:ext cx="8527622" cy="27374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03144" y="2086625"/>
            <a:ext cx="7473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MECE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Mutually  Exclusive Collectively Exhaustive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十字星 4"/>
          <p:cNvSpPr/>
          <p:nvPr/>
        </p:nvSpPr>
        <p:spPr>
          <a:xfrm>
            <a:off x="2251543" y="2907832"/>
            <a:ext cx="271745" cy="37651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星 11"/>
          <p:cNvSpPr/>
          <p:nvPr/>
        </p:nvSpPr>
        <p:spPr>
          <a:xfrm>
            <a:off x="2246784" y="3536976"/>
            <a:ext cx="271745" cy="37651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08647" y="2868202"/>
            <a:ext cx="475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子分类相互独立无重叠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08647" y="3513384"/>
            <a:ext cx="475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子分类加起来穷尽全部可能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04616" y="4971728"/>
            <a:ext cx="10309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切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是结构化实现的核心，四大招式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列举法、</a:t>
            </a:r>
            <a:r>
              <a:rPr lang="zh-CN" altLang="en-US" sz="2000" dirty="0"/>
              <a:t>逻辑框架法 </a:t>
            </a:r>
            <a:r>
              <a:rPr lang="zh-CN" altLang="en-US" sz="2000" dirty="0" smtClean="0"/>
              <a:t>、公式法、流程法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09004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结构化</a:t>
            </a:r>
            <a:r>
              <a:rPr lang="zh-CN" altLang="en-US" dirty="0" smtClean="0"/>
              <a:t>思维</a:t>
            </a:r>
            <a:r>
              <a:rPr lang="en-US" altLang="zh-CN" dirty="0" smtClean="0"/>
              <a:t>-</a:t>
            </a:r>
            <a:r>
              <a:rPr lang="zh-CN" altLang="en-US" dirty="0"/>
              <a:t>列举法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93375605"/>
              </p:ext>
            </p:extLst>
          </p:nvPr>
        </p:nvGraphicFramePr>
        <p:xfrm>
          <a:off x="1602496" y="2241176"/>
          <a:ext cx="8675031" cy="2677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02356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结构化</a:t>
            </a:r>
            <a:r>
              <a:rPr lang="zh-CN" altLang="en-US" dirty="0" smtClean="0"/>
              <a:t>思维</a:t>
            </a:r>
            <a:r>
              <a:rPr lang="en-US" altLang="zh-CN" dirty="0" smtClean="0"/>
              <a:t>-</a:t>
            </a:r>
            <a:r>
              <a:rPr lang="zh-CN" altLang="en-US" dirty="0" smtClean="0"/>
              <a:t>列举法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90772440"/>
              </p:ext>
            </p:extLst>
          </p:nvPr>
        </p:nvGraphicFramePr>
        <p:xfrm>
          <a:off x="1602496" y="2241176"/>
          <a:ext cx="8675031" cy="2677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23003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结构化</a:t>
            </a:r>
            <a:r>
              <a:rPr lang="zh-CN" altLang="en-US" dirty="0" smtClean="0"/>
              <a:t>思维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逻辑框架法 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505386" y="5617658"/>
            <a:ext cx="196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14969419"/>
              </p:ext>
            </p:extLst>
          </p:nvPr>
        </p:nvGraphicFramePr>
        <p:xfrm>
          <a:off x="1353838" y="2438399"/>
          <a:ext cx="8671859" cy="26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74966" y="1742640"/>
            <a:ext cx="125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佣金异常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380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结构化</a:t>
            </a:r>
            <a:r>
              <a:rPr lang="zh-CN" altLang="en-US" dirty="0" smtClean="0"/>
              <a:t>思维</a:t>
            </a:r>
            <a:r>
              <a:rPr lang="en-US" altLang="zh-CN" dirty="0" smtClean="0"/>
              <a:t>-</a:t>
            </a:r>
            <a:r>
              <a:rPr lang="zh-CN" altLang="en-US" dirty="0" smtClean="0"/>
              <a:t>公式法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4134" y="1618768"/>
            <a:ext cx="1175786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GMV</a:t>
            </a:r>
            <a:r>
              <a:rPr lang="zh-CN" altLang="en-US" sz="2000" dirty="0" smtClean="0">
                <a:solidFill>
                  <a:schemeClr val="accent1"/>
                </a:solidFill>
              </a:rPr>
              <a:t>（销售总额 ）</a:t>
            </a:r>
            <a:r>
              <a:rPr lang="en-US" altLang="zh-CN" sz="2000" dirty="0" smtClean="0">
                <a:solidFill>
                  <a:schemeClr val="accent1"/>
                </a:solidFill>
              </a:rPr>
              <a:t>=  </a:t>
            </a:r>
            <a:r>
              <a:rPr lang="zh-CN" altLang="en-US" sz="2000" dirty="0" smtClean="0">
                <a:solidFill>
                  <a:schemeClr val="accent1"/>
                </a:solidFill>
              </a:rPr>
              <a:t>应收</a:t>
            </a:r>
            <a:r>
              <a:rPr lang="en-US" altLang="zh-CN" sz="2000" dirty="0" smtClean="0">
                <a:solidFill>
                  <a:schemeClr val="accent1"/>
                </a:solidFill>
              </a:rPr>
              <a:t>- </a:t>
            </a:r>
            <a:r>
              <a:rPr lang="zh-CN" altLang="en-US" sz="2000" dirty="0" smtClean="0">
                <a:solidFill>
                  <a:schemeClr val="accent1"/>
                </a:solidFill>
              </a:rPr>
              <a:t>应退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endParaRPr lang="en-US" altLang="zh-CN" dirty="0" smtClean="0"/>
          </a:p>
          <a:p>
            <a:r>
              <a:rPr lang="zh-CN" altLang="en-US" sz="2000" dirty="0" smtClean="0">
                <a:solidFill>
                  <a:schemeClr val="accent1"/>
                </a:solidFill>
              </a:rPr>
              <a:t>佣金  </a:t>
            </a:r>
            <a:r>
              <a:rPr lang="en-US" altLang="zh-CN" sz="2000" dirty="0" smtClean="0">
                <a:solidFill>
                  <a:schemeClr val="accent1"/>
                </a:solidFill>
              </a:rPr>
              <a:t>= </a:t>
            </a:r>
            <a:r>
              <a:rPr lang="zh-CN" altLang="en-US" sz="2000" dirty="0" smtClean="0">
                <a:solidFill>
                  <a:schemeClr val="accent1"/>
                </a:solidFill>
              </a:rPr>
              <a:t>  应收 </a:t>
            </a:r>
            <a:r>
              <a:rPr lang="en-US" altLang="zh-CN" sz="2000" dirty="0" smtClean="0">
                <a:solidFill>
                  <a:schemeClr val="accent1"/>
                </a:solidFill>
              </a:rPr>
              <a:t>– </a:t>
            </a:r>
            <a:r>
              <a:rPr lang="zh-CN" altLang="en-US" sz="2000" dirty="0" smtClean="0">
                <a:solidFill>
                  <a:schemeClr val="accent1"/>
                </a:solidFill>
              </a:rPr>
              <a:t>应付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endParaRPr lang="en-US" altLang="zh-CN" sz="2000" dirty="0" smtClean="0">
              <a:solidFill>
                <a:schemeClr val="accent1"/>
              </a:solidFill>
            </a:endParaRPr>
          </a:p>
          <a:p>
            <a:r>
              <a:rPr lang="en-US" altLang="zh-CN" sz="2000" dirty="0" smtClean="0"/>
              <a:t>           =   </a:t>
            </a:r>
            <a:r>
              <a:rPr lang="zh-CN" altLang="en-US" sz="2000" dirty="0" smtClean="0"/>
              <a:t>（房费应收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服务费应收）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（房费应付）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  =   </a:t>
            </a:r>
            <a:r>
              <a:rPr lang="zh-CN" altLang="en-US" sz="2000" dirty="0" smtClean="0">
                <a:solidFill>
                  <a:schemeClr val="accent1"/>
                </a:solidFill>
              </a:rPr>
              <a:t>（房费应收 </a:t>
            </a:r>
            <a:r>
              <a:rPr lang="en-US" altLang="zh-CN" sz="2000" dirty="0" smtClean="0">
                <a:solidFill>
                  <a:schemeClr val="accent1"/>
                </a:solidFill>
              </a:rPr>
              <a:t>-  </a:t>
            </a:r>
            <a:r>
              <a:rPr lang="zh-CN" altLang="en-US" sz="2000" dirty="0" smtClean="0">
                <a:solidFill>
                  <a:schemeClr val="accent1"/>
                </a:solidFill>
              </a:rPr>
              <a:t>房费应付）   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（前收服务费应收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后收服务费应收）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           =   </a:t>
            </a:r>
            <a:r>
              <a:rPr lang="zh-CN" altLang="en-US" sz="2000" dirty="0" smtClean="0">
                <a:solidFill>
                  <a:schemeClr val="accent1"/>
                </a:solidFill>
              </a:rPr>
              <a:t>（原房费卖价 </a:t>
            </a:r>
            <a:r>
              <a:rPr lang="en-US" altLang="zh-CN" sz="2000" dirty="0" smtClean="0">
                <a:solidFill>
                  <a:schemeClr val="accent1"/>
                </a:solidFill>
              </a:rPr>
              <a:t>- </a:t>
            </a:r>
            <a:r>
              <a:rPr lang="zh-CN" altLang="en-US" sz="2000" dirty="0" smtClean="0">
                <a:solidFill>
                  <a:schemeClr val="accent1"/>
                </a:solidFill>
              </a:rPr>
              <a:t>房费退客）</a:t>
            </a:r>
            <a:r>
              <a:rPr lang="en-US" altLang="zh-CN" sz="2000" dirty="0" smtClean="0">
                <a:solidFill>
                  <a:schemeClr val="accent1"/>
                </a:solidFill>
              </a:rPr>
              <a:t>- </a:t>
            </a:r>
            <a:r>
              <a:rPr lang="zh-CN" altLang="en-US" sz="2000" dirty="0" smtClean="0">
                <a:solidFill>
                  <a:schemeClr val="accent1"/>
                </a:solidFill>
              </a:rPr>
              <a:t>（原房费底价</a:t>
            </a:r>
            <a:r>
              <a:rPr lang="en-US" altLang="zh-CN" sz="2000" dirty="0" smtClean="0">
                <a:solidFill>
                  <a:schemeClr val="accent1"/>
                </a:solidFill>
              </a:rPr>
              <a:t>- </a:t>
            </a:r>
            <a:r>
              <a:rPr lang="zh-CN" altLang="en-US" sz="2000" dirty="0" smtClean="0">
                <a:solidFill>
                  <a:schemeClr val="accent1"/>
                </a:solidFill>
              </a:rPr>
              <a:t>退商房费）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（前收服务费应收 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 后收服务费应收）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           =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             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实收房费                   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-             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对商结算价                </a:t>
            </a:r>
            <a:r>
              <a:rPr lang="en-US" altLang="zh-CN" sz="2000" dirty="0" smtClean="0"/>
              <a:t>+  </a:t>
            </a:r>
            <a:r>
              <a:rPr lang="zh-CN" altLang="en-US" sz="2000" dirty="0" smtClean="0"/>
              <a:t>（前收服务费实收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后收服务费应收）</a:t>
            </a:r>
            <a:r>
              <a:rPr lang="en-US" altLang="zh-CN" sz="2000" dirty="0" smtClean="0"/>
              <a:t> </a:t>
            </a:r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743200" y="5020235"/>
            <a:ext cx="1" cy="5380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358774" y="5558308"/>
            <a:ext cx="196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扣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退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05386" y="5617658"/>
            <a:ext cx="196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63554" y="5610656"/>
            <a:ext cx="196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原结算单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退补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907741" y="5030972"/>
            <a:ext cx="1" cy="5380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029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结构化</a:t>
            </a:r>
            <a:r>
              <a:rPr lang="zh-CN" altLang="en-US" dirty="0" smtClean="0"/>
              <a:t>思维</a:t>
            </a:r>
            <a:r>
              <a:rPr lang="en-US" altLang="zh-CN" dirty="0" smtClean="0"/>
              <a:t>-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505386" y="5617658"/>
            <a:ext cx="196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32048536"/>
              </p:ext>
            </p:extLst>
          </p:nvPr>
        </p:nvGraphicFramePr>
        <p:xfrm>
          <a:off x="-740551" y="861356"/>
          <a:ext cx="12395739" cy="4750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16977" y="1698078"/>
            <a:ext cx="195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61991" y="1698078"/>
            <a:ext cx="195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monitors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626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8063" y="2882609"/>
            <a:ext cx="2771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数据工作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48063" y="3916604"/>
            <a:ext cx="1781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业务知识储备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676218" y="289586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结构化思维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6676218" y="3916604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分工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合作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8692" y="1308847"/>
            <a:ext cx="484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目录</a:t>
            </a:r>
            <a:endParaRPr lang="en-US" altLang="zh-CN" sz="2400" dirty="0"/>
          </a:p>
          <a:p>
            <a:pPr algn="ctr"/>
            <a:r>
              <a:rPr lang="en-US" altLang="zh-CN" sz="2400" dirty="0" smtClean="0"/>
              <a:t>CONTENT</a:t>
            </a:r>
          </a:p>
        </p:txBody>
      </p:sp>
      <p:sp>
        <p:nvSpPr>
          <p:cNvPr id="5" name="八角星 4"/>
          <p:cNvSpPr/>
          <p:nvPr/>
        </p:nvSpPr>
        <p:spPr>
          <a:xfrm>
            <a:off x="1698921" y="2882609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八角星 15"/>
          <p:cNvSpPr/>
          <p:nvPr/>
        </p:nvSpPr>
        <p:spPr>
          <a:xfrm>
            <a:off x="1698921" y="3916604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八角星 16"/>
          <p:cNvSpPr/>
          <p:nvPr/>
        </p:nvSpPr>
        <p:spPr>
          <a:xfrm>
            <a:off x="6044661" y="2895860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八角星 17"/>
          <p:cNvSpPr/>
          <p:nvPr/>
        </p:nvSpPr>
        <p:spPr>
          <a:xfrm>
            <a:off x="6044661" y="3916604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5992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2348063" y="2882609"/>
            <a:ext cx="2771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数据工作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330478" y="3916604"/>
            <a:ext cx="1781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业务知识储备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676218" y="289586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结构化思维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6676218" y="3916604"/>
            <a:ext cx="1402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分工</a:t>
            </a:r>
            <a:r>
              <a:rPr lang="en-US" altLang="zh-CN" sz="2000" dirty="0" smtClean="0">
                <a:solidFill>
                  <a:schemeClr val="accent1"/>
                </a:solidFill>
              </a:rPr>
              <a:t>&amp;</a:t>
            </a:r>
            <a:r>
              <a:rPr lang="zh-CN" altLang="en-US" sz="2000" dirty="0" smtClean="0">
                <a:solidFill>
                  <a:schemeClr val="accent1"/>
                </a:solidFill>
              </a:rPr>
              <a:t>合作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692" y="1308847"/>
            <a:ext cx="484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目录</a:t>
            </a:r>
            <a:endParaRPr lang="en-US" altLang="zh-CN" sz="2400" dirty="0"/>
          </a:p>
          <a:p>
            <a:pPr algn="ctr"/>
            <a:r>
              <a:rPr lang="en-US" altLang="zh-CN" sz="2400" dirty="0" smtClean="0"/>
              <a:t>CONTENT</a:t>
            </a:r>
          </a:p>
        </p:txBody>
      </p:sp>
      <p:sp>
        <p:nvSpPr>
          <p:cNvPr id="5" name="八角星 4"/>
          <p:cNvSpPr/>
          <p:nvPr/>
        </p:nvSpPr>
        <p:spPr>
          <a:xfrm>
            <a:off x="1698921" y="2882609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八角星 15"/>
          <p:cNvSpPr/>
          <p:nvPr/>
        </p:nvSpPr>
        <p:spPr>
          <a:xfrm>
            <a:off x="1698921" y="3916604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八角星 16"/>
          <p:cNvSpPr/>
          <p:nvPr/>
        </p:nvSpPr>
        <p:spPr>
          <a:xfrm>
            <a:off x="6044661" y="2895860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八角星 17"/>
          <p:cNvSpPr/>
          <p:nvPr/>
        </p:nvSpPr>
        <p:spPr>
          <a:xfrm>
            <a:off x="6044661" y="3916604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0977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33963526"/>
              </p:ext>
            </p:extLst>
          </p:nvPr>
        </p:nvGraphicFramePr>
        <p:xfrm>
          <a:off x="5505386" y="1300796"/>
          <a:ext cx="6550181" cy="416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3709" y="1805174"/>
            <a:ext cx="726245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数据价值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用途</a:t>
            </a:r>
            <a:endParaRPr lang="en-US" altLang="zh-CN" sz="2400" dirty="0" smtClean="0"/>
          </a:p>
          <a:p>
            <a:endParaRPr lang="en-US" altLang="zh-CN" dirty="0"/>
          </a:p>
          <a:p>
            <a:r>
              <a:rPr lang="en-US" altLang="zh-CN" sz="2000" dirty="0" smtClean="0"/>
              <a:t>    1</a:t>
            </a:r>
            <a:r>
              <a:rPr lang="zh-CN" altLang="en-US" sz="2000" dirty="0" smtClean="0"/>
              <a:t>、支撑领导层决策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 2</a:t>
            </a:r>
            <a:r>
              <a:rPr lang="zh-CN" altLang="en-US" sz="2000" dirty="0" smtClean="0"/>
              <a:t>、产品价值评价、迭代方向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3</a:t>
            </a:r>
            <a:r>
              <a:rPr lang="zh-CN" altLang="en-US" sz="2000" dirty="0" smtClean="0"/>
              <a:t>、业务根据数据，修改运营策略、</a:t>
            </a:r>
            <a:r>
              <a:rPr lang="zh-CN" altLang="en-US" sz="2000" dirty="0"/>
              <a:t>跟进</a:t>
            </a:r>
            <a:r>
              <a:rPr lang="en-US" altLang="zh-CN" sz="2000" dirty="0" err="1" smtClean="0"/>
              <a:t>okr</a:t>
            </a:r>
            <a:r>
              <a:rPr lang="zh-CN" altLang="en-US" sz="2000" dirty="0" smtClean="0"/>
              <a:t>进展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4</a:t>
            </a:r>
            <a:r>
              <a:rPr lang="zh-CN" altLang="en-US" sz="2000" dirty="0" smtClean="0"/>
              <a:t>、财务使用数据，完成预算和收益统计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 5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监控</a:t>
            </a:r>
            <a:r>
              <a:rPr lang="zh-CN" altLang="en-US" sz="2000" dirty="0" smtClean="0"/>
              <a:t>研发业务流程，提供数据保障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分工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合作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8393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49683396"/>
              </p:ext>
            </p:extLst>
          </p:nvPr>
        </p:nvGraphicFramePr>
        <p:xfrm>
          <a:off x="5364405" y="1146860"/>
          <a:ext cx="6250009" cy="411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02496" y="1989767"/>
            <a:ext cx="653282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数据开发工作：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1</a:t>
            </a:r>
            <a:r>
              <a:rPr lang="zh-CN" altLang="en-US" sz="2000" dirty="0" smtClean="0"/>
              <a:t>、数据开发有技术含量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2</a:t>
            </a:r>
            <a:r>
              <a:rPr lang="zh-CN" altLang="en-US" sz="2000" dirty="0" smtClean="0"/>
              <a:t>、数据开发是没有系统边界的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3</a:t>
            </a:r>
            <a:r>
              <a:rPr lang="zh-CN" altLang="en-US" sz="2000" dirty="0" smtClean="0"/>
              <a:t>、数据开发要同产研合作</a:t>
            </a:r>
            <a:endParaRPr lang="en-US" altLang="zh-CN" sz="2000" dirty="0" smtClean="0"/>
          </a:p>
        </p:txBody>
      </p:sp>
      <p:sp>
        <p:nvSpPr>
          <p:cNvPr id="11" name="矩形 10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分工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合作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2061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66710" y="3137250"/>
            <a:ext cx="65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483453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300" y="2365325"/>
            <a:ext cx="25093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indent="-63500" latinLnBrk="1"/>
            <a:r>
              <a:rPr lang="en-US" sz="5000" b="1" dirty="0" smtClean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数据工作</a:t>
            </a:r>
            <a:endParaRPr lang="zh-CN" altLang="en-US" dirty="0"/>
          </a:p>
        </p:txBody>
      </p:sp>
      <p:grpSp>
        <p:nvGrpSpPr>
          <p:cNvPr id="131" name="组合 130"/>
          <p:cNvGrpSpPr/>
          <p:nvPr/>
        </p:nvGrpSpPr>
        <p:grpSpPr>
          <a:xfrm>
            <a:off x="1580237" y="2679133"/>
            <a:ext cx="8437332" cy="2667171"/>
            <a:chOff x="1603217" y="2381266"/>
            <a:chExt cx="8437332" cy="2667171"/>
          </a:xfrm>
        </p:grpSpPr>
        <p:sp>
          <p:nvSpPr>
            <p:cNvPr id="67" name="任意多边形 66"/>
            <p:cNvSpPr/>
            <p:nvPr/>
          </p:nvSpPr>
          <p:spPr>
            <a:xfrm>
              <a:off x="5821884" y="3103640"/>
              <a:ext cx="3496292" cy="3033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1698"/>
                  </a:lnTo>
                  <a:lnTo>
                    <a:pt x="3496292" y="151698"/>
                  </a:lnTo>
                  <a:lnTo>
                    <a:pt x="3496292" y="30339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任意多边形 67"/>
            <p:cNvSpPr/>
            <p:nvPr/>
          </p:nvSpPr>
          <p:spPr>
            <a:xfrm>
              <a:off x="5821884" y="3103640"/>
              <a:ext cx="1748146" cy="3033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1698"/>
                  </a:lnTo>
                  <a:lnTo>
                    <a:pt x="1748146" y="151698"/>
                  </a:lnTo>
                  <a:lnTo>
                    <a:pt x="1748146" y="30339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任意多边形 68"/>
            <p:cNvSpPr/>
            <p:nvPr/>
          </p:nvSpPr>
          <p:spPr>
            <a:xfrm>
              <a:off x="5776164" y="3103640"/>
              <a:ext cx="91440" cy="3033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339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任意多边形 69"/>
            <p:cNvSpPr/>
            <p:nvPr/>
          </p:nvSpPr>
          <p:spPr>
            <a:xfrm>
              <a:off x="4073737" y="3103640"/>
              <a:ext cx="1748146" cy="3033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48146" y="0"/>
                  </a:moveTo>
                  <a:lnTo>
                    <a:pt x="1748146" y="151698"/>
                  </a:lnTo>
                  <a:lnTo>
                    <a:pt x="0" y="151698"/>
                  </a:lnTo>
                  <a:lnTo>
                    <a:pt x="0" y="30339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任意多边形 70"/>
            <p:cNvSpPr/>
            <p:nvPr/>
          </p:nvSpPr>
          <p:spPr>
            <a:xfrm>
              <a:off x="2325591" y="3103640"/>
              <a:ext cx="3496292" cy="3033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96292" y="0"/>
                  </a:moveTo>
                  <a:lnTo>
                    <a:pt x="3496292" y="151698"/>
                  </a:lnTo>
                  <a:lnTo>
                    <a:pt x="0" y="151698"/>
                  </a:lnTo>
                  <a:lnTo>
                    <a:pt x="0" y="30339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弧形 71"/>
            <p:cNvSpPr/>
            <p:nvPr/>
          </p:nvSpPr>
          <p:spPr>
            <a:xfrm>
              <a:off x="5460696" y="2381266"/>
              <a:ext cx="722374" cy="72237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弧形 72"/>
            <p:cNvSpPr/>
            <p:nvPr/>
          </p:nvSpPr>
          <p:spPr>
            <a:xfrm>
              <a:off x="5460696" y="2381266"/>
              <a:ext cx="722374" cy="72237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任意多边形 73"/>
            <p:cNvSpPr/>
            <p:nvPr/>
          </p:nvSpPr>
          <p:spPr>
            <a:xfrm>
              <a:off x="5099509" y="2511293"/>
              <a:ext cx="1444748" cy="462319"/>
            </a:xfrm>
            <a:custGeom>
              <a:avLst/>
              <a:gdLst>
                <a:gd name="connsiteX0" fmla="*/ 0 w 1444748"/>
                <a:gd name="connsiteY0" fmla="*/ 0 h 462319"/>
                <a:gd name="connsiteX1" fmla="*/ 1444748 w 1444748"/>
                <a:gd name="connsiteY1" fmla="*/ 0 h 462319"/>
                <a:gd name="connsiteX2" fmla="*/ 1444748 w 1444748"/>
                <a:gd name="connsiteY2" fmla="*/ 462319 h 462319"/>
                <a:gd name="connsiteX3" fmla="*/ 0 w 1444748"/>
                <a:gd name="connsiteY3" fmla="*/ 462319 h 462319"/>
                <a:gd name="connsiteX4" fmla="*/ 0 w 1444748"/>
                <a:gd name="connsiteY4" fmla="*/ 0 h 46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748" h="462319">
                  <a:moveTo>
                    <a:pt x="0" y="0"/>
                  </a:moveTo>
                  <a:lnTo>
                    <a:pt x="1444748" y="0"/>
                  </a:lnTo>
                  <a:lnTo>
                    <a:pt x="1444748" y="462319"/>
                  </a:lnTo>
                  <a:lnTo>
                    <a:pt x="0" y="46231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数据团队</a:t>
              </a:r>
              <a:endParaRPr lang="zh-CN" altLang="en-US" sz="2700" kern="1200" dirty="0"/>
            </a:p>
          </p:txBody>
        </p:sp>
        <p:sp>
          <p:nvSpPr>
            <p:cNvPr id="75" name="弧形 74"/>
            <p:cNvSpPr/>
            <p:nvPr/>
          </p:nvSpPr>
          <p:spPr>
            <a:xfrm>
              <a:off x="1964404" y="3407038"/>
              <a:ext cx="722374" cy="72237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弧形 75"/>
            <p:cNvSpPr/>
            <p:nvPr/>
          </p:nvSpPr>
          <p:spPr>
            <a:xfrm>
              <a:off x="1964404" y="3407038"/>
              <a:ext cx="722374" cy="72237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任意多边形 76"/>
            <p:cNvSpPr/>
            <p:nvPr/>
          </p:nvSpPr>
          <p:spPr>
            <a:xfrm>
              <a:off x="1603217" y="3537065"/>
              <a:ext cx="1444748" cy="462319"/>
            </a:xfrm>
            <a:custGeom>
              <a:avLst/>
              <a:gdLst>
                <a:gd name="connsiteX0" fmla="*/ 0 w 1444748"/>
                <a:gd name="connsiteY0" fmla="*/ 0 h 462319"/>
                <a:gd name="connsiteX1" fmla="*/ 1444748 w 1444748"/>
                <a:gd name="connsiteY1" fmla="*/ 0 h 462319"/>
                <a:gd name="connsiteX2" fmla="*/ 1444748 w 1444748"/>
                <a:gd name="connsiteY2" fmla="*/ 462319 h 462319"/>
                <a:gd name="connsiteX3" fmla="*/ 0 w 1444748"/>
                <a:gd name="connsiteY3" fmla="*/ 462319 h 462319"/>
                <a:gd name="connsiteX4" fmla="*/ 0 w 1444748"/>
                <a:gd name="connsiteY4" fmla="*/ 0 h 46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748" h="462319">
                  <a:moveTo>
                    <a:pt x="0" y="0"/>
                  </a:moveTo>
                  <a:lnTo>
                    <a:pt x="1444748" y="0"/>
                  </a:lnTo>
                  <a:lnTo>
                    <a:pt x="1444748" y="462319"/>
                  </a:lnTo>
                  <a:lnTo>
                    <a:pt x="0" y="46231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数仓开发</a:t>
              </a:r>
              <a:endParaRPr lang="zh-CN" altLang="en-US" sz="2700" kern="1200" dirty="0"/>
            </a:p>
          </p:txBody>
        </p:sp>
        <p:sp>
          <p:nvSpPr>
            <p:cNvPr id="78" name="弧形 77"/>
            <p:cNvSpPr/>
            <p:nvPr/>
          </p:nvSpPr>
          <p:spPr>
            <a:xfrm>
              <a:off x="3712550" y="3407038"/>
              <a:ext cx="722374" cy="72237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弧形 78"/>
            <p:cNvSpPr/>
            <p:nvPr/>
          </p:nvSpPr>
          <p:spPr>
            <a:xfrm>
              <a:off x="3712550" y="3407038"/>
              <a:ext cx="722374" cy="72237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任意多边形 79"/>
            <p:cNvSpPr/>
            <p:nvPr/>
          </p:nvSpPr>
          <p:spPr>
            <a:xfrm>
              <a:off x="3351363" y="3537065"/>
              <a:ext cx="1444748" cy="462319"/>
            </a:xfrm>
            <a:custGeom>
              <a:avLst/>
              <a:gdLst>
                <a:gd name="connsiteX0" fmla="*/ 0 w 1444748"/>
                <a:gd name="connsiteY0" fmla="*/ 0 h 462319"/>
                <a:gd name="connsiteX1" fmla="*/ 1444748 w 1444748"/>
                <a:gd name="connsiteY1" fmla="*/ 0 h 462319"/>
                <a:gd name="connsiteX2" fmla="*/ 1444748 w 1444748"/>
                <a:gd name="connsiteY2" fmla="*/ 462319 h 462319"/>
                <a:gd name="connsiteX3" fmla="*/ 0 w 1444748"/>
                <a:gd name="connsiteY3" fmla="*/ 462319 h 462319"/>
                <a:gd name="connsiteX4" fmla="*/ 0 w 1444748"/>
                <a:gd name="connsiteY4" fmla="*/ 0 h 46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748" h="462319">
                  <a:moveTo>
                    <a:pt x="0" y="0"/>
                  </a:moveTo>
                  <a:lnTo>
                    <a:pt x="1444748" y="0"/>
                  </a:lnTo>
                  <a:lnTo>
                    <a:pt x="1444748" y="462319"/>
                  </a:lnTo>
                  <a:lnTo>
                    <a:pt x="0" y="46231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数据分析</a:t>
              </a:r>
              <a:endParaRPr lang="zh-CN" altLang="en-US" sz="2700" kern="1200" dirty="0"/>
            </a:p>
          </p:txBody>
        </p:sp>
        <p:sp>
          <p:nvSpPr>
            <p:cNvPr id="81" name="弧形 80"/>
            <p:cNvSpPr/>
            <p:nvPr/>
          </p:nvSpPr>
          <p:spPr>
            <a:xfrm>
              <a:off x="5460696" y="3407038"/>
              <a:ext cx="722374" cy="72237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弧形 81"/>
            <p:cNvSpPr/>
            <p:nvPr/>
          </p:nvSpPr>
          <p:spPr>
            <a:xfrm>
              <a:off x="5460696" y="3407038"/>
              <a:ext cx="722374" cy="72237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任意多边形 82"/>
            <p:cNvSpPr/>
            <p:nvPr/>
          </p:nvSpPr>
          <p:spPr>
            <a:xfrm>
              <a:off x="5099509" y="3537065"/>
              <a:ext cx="1444748" cy="462319"/>
            </a:xfrm>
            <a:custGeom>
              <a:avLst/>
              <a:gdLst>
                <a:gd name="connsiteX0" fmla="*/ 0 w 1444748"/>
                <a:gd name="connsiteY0" fmla="*/ 0 h 462319"/>
                <a:gd name="connsiteX1" fmla="*/ 1444748 w 1444748"/>
                <a:gd name="connsiteY1" fmla="*/ 0 h 462319"/>
                <a:gd name="connsiteX2" fmla="*/ 1444748 w 1444748"/>
                <a:gd name="connsiteY2" fmla="*/ 462319 h 462319"/>
                <a:gd name="connsiteX3" fmla="*/ 0 w 1444748"/>
                <a:gd name="connsiteY3" fmla="*/ 462319 h 462319"/>
                <a:gd name="connsiteX4" fmla="*/ 0 w 1444748"/>
                <a:gd name="connsiteY4" fmla="*/ 0 h 46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748" h="462319">
                  <a:moveTo>
                    <a:pt x="0" y="0"/>
                  </a:moveTo>
                  <a:lnTo>
                    <a:pt x="1444748" y="0"/>
                  </a:lnTo>
                  <a:lnTo>
                    <a:pt x="1444748" y="462319"/>
                  </a:lnTo>
                  <a:lnTo>
                    <a:pt x="0" y="46231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数据挖掘</a:t>
              </a:r>
              <a:endParaRPr lang="zh-CN" altLang="en-US" sz="2700" kern="1200" dirty="0"/>
            </a:p>
          </p:txBody>
        </p:sp>
        <p:sp>
          <p:nvSpPr>
            <p:cNvPr id="84" name="弧形 83"/>
            <p:cNvSpPr/>
            <p:nvPr/>
          </p:nvSpPr>
          <p:spPr>
            <a:xfrm>
              <a:off x="7208842" y="3407038"/>
              <a:ext cx="722374" cy="72237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弧形 84"/>
            <p:cNvSpPr/>
            <p:nvPr/>
          </p:nvSpPr>
          <p:spPr>
            <a:xfrm>
              <a:off x="7208842" y="3407038"/>
              <a:ext cx="722374" cy="72237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任意多边形 85"/>
            <p:cNvSpPr/>
            <p:nvPr/>
          </p:nvSpPr>
          <p:spPr>
            <a:xfrm>
              <a:off x="6847655" y="3537065"/>
              <a:ext cx="1444748" cy="462319"/>
            </a:xfrm>
            <a:custGeom>
              <a:avLst/>
              <a:gdLst>
                <a:gd name="connsiteX0" fmla="*/ 0 w 1444748"/>
                <a:gd name="connsiteY0" fmla="*/ 0 h 462319"/>
                <a:gd name="connsiteX1" fmla="*/ 1444748 w 1444748"/>
                <a:gd name="connsiteY1" fmla="*/ 0 h 462319"/>
                <a:gd name="connsiteX2" fmla="*/ 1444748 w 1444748"/>
                <a:gd name="connsiteY2" fmla="*/ 462319 h 462319"/>
                <a:gd name="connsiteX3" fmla="*/ 0 w 1444748"/>
                <a:gd name="connsiteY3" fmla="*/ 462319 h 462319"/>
                <a:gd name="connsiteX4" fmla="*/ 0 w 1444748"/>
                <a:gd name="connsiteY4" fmla="*/ 0 h 46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748" h="462319">
                  <a:moveTo>
                    <a:pt x="0" y="0"/>
                  </a:moveTo>
                  <a:lnTo>
                    <a:pt x="1444748" y="0"/>
                  </a:lnTo>
                  <a:lnTo>
                    <a:pt x="1444748" y="462319"/>
                  </a:lnTo>
                  <a:lnTo>
                    <a:pt x="0" y="46231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数据产品</a:t>
              </a:r>
              <a:endParaRPr lang="zh-CN" altLang="en-US" sz="2700" kern="1200" dirty="0"/>
            </a:p>
          </p:txBody>
        </p:sp>
        <p:sp>
          <p:nvSpPr>
            <p:cNvPr id="87" name="弧形 86"/>
            <p:cNvSpPr/>
            <p:nvPr/>
          </p:nvSpPr>
          <p:spPr>
            <a:xfrm>
              <a:off x="8956989" y="3407038"/>
              <a:ext cx="722374" cy="722374"/>
            </a:xfrm>
            <a:prstGeom prst="arc">
              <a:avLst>
                <a:gd name="adj1" fmla="val 13200000"/>
                <a:gd name="adj2" fmla="val 192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弧形 87"/>
            <p:cNvSpPr/>
            <p:nvPr/>
          </p:nvSpPr>
          <p:spPr>
            <a:xfrm>
              <a:off x="8956989" y="3407038"/>
              <a:ext cx="722374" cy="722374"/>
            </a:xfrm>
            <a:prstGeom prst="arc">
              <a:avLst>
                <a:gd name="adj1" fmla="val 2400000"/>
                <a:gd name="adj2" fmla="val 840000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任意多边形 88"/>
            <p:cNvSpPr/>
            <p:nvPr/>
          </p:nvSpPr>
          <p:spPr>
            <a:xfrm>
              <a:off x="8595801" y="3537065"/>
              <a:ext cx="1444748" cy="462319"/>
            </a:xfrm>
            <a:custGeom>
              <a:avLst/>
              <a:gdLst>
                <a:gd name="connsiteX0" fmla="*/ 0 w 1444748"/>
                <a:gd name="connsiteY0" fmla="*/ 0 h 462319"/>
                <a:gd name="connsiteX1" fmla="*/ 1444748 w 1444748"/>
                <a:gd name="connsiteY1" fmla="*/ 0 h 462319"/>
                <a:gd name="connsiteX2" fmla="*/ 1444748 w 1444748"/>
                <a:gd name="connsiteY2" fmla="*/ 462319 h 462319"/>
                <a:gd name="connsiteX3" fmla="*/ 0 w 1444748"/>
                <a:gd name="connsiteY3" fmla="*/ 462319 h 462319"/>
                <a:gd name="connsiteX4" fmla="*/ 0 w 1444748"/>
                <a:gd name="connsiteY4" fmla="*/ 0 h 46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748" h="462319">
                  <a:moveTo>
                    <a:pt x="0" y="0"/>
                  </a:moveTo>
                  <a:lnTo>
                    <a:pt x="1444748" y="0"/>
                  </a:lnTo>
                  <a:lnTo>
                    <a:pt x="1444748" y="462319"/>
                  </a:lnTo>
                  <a:lnTo>
                    <a:pt x="0" y="46231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工程开发</a:t>
              </a:r>
              <a:endParaRPr lang="zh-CN" altLang="en-US" sz="2700" kern="1200" dirty="0"/>
            </a:p>
          </p:txBody>
        </p:sp>
        <p:sp>
          <p:nvSpPr>
            <p:cNvPr id="115" name="任意多边形 114"/>
            <p:cNvSpPr/>
            <p:nvPr/>
          </p:nvSpPr>
          <p:spPr>
            <a:xfrm>
              <a:off x="2325590" y="4129410"/>
              <a:ext cx="1748147" cy="130027"/>
            </a:xfrm>
            <a:custGeom>
              <a:avLst/>
              <a:gdLst>
                <a:gd name="connsiteX0" fmla="*/ 0 w 1757082"/>
                <a:gd name="connsiteY0" fmla="*/ 35859 h 484209"/>
                <a:gd name="connsiteX1" fmla="*/ 896471 w 1757082"/>
                <a:gd name="connsiteY1" fmla="*/ 484094 h 484209"/>
                <a:gd name="connsiteX2" fmla="*/ 1757082 w 1757082"/>
                <a:gd name="connsiteY2" fmla="*/ 0 h 48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7082" h="484209">
                  <a:moveTo>
                    <a:pt x="0" y="35859"/>
                  </a:moveTo>
                  <a:cubicBezTo>
                    <a:pt x="301812" y="262965"/>
                    <a:pt x="603624" y="490071"/>
                    <a:pt x="896471" y="484094"/>
                  </a:cubicBezTo>
                  <a:cubicBezTo>
                    <a:pt x="1189318" y="478117"/>
                    <a:pt x="1658470" y="62753"/>
                    <a:pt x="1757082" y="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模型数据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2325590" y="4129412"/>
              <a:ext cx="3450574" cy="317082"/>
            </a:xfrm>
            <a:custGeom>
              <a:avLst/>
              <a:gdLst>
                <a:gd name="connsiteX0" fmla="*/ 0 w 1757082"/>
                <a:gd name="connsiteY0" fmla="*/ 35859 h 484209"/>
                <a:gd name="connsiteX1" fmla="*/ 896471 w 1757082"/>
                <a:gd name="connsiteY1" fmla="*/ 484094 h 484209"/>
                <a:gd name="connsiteX2" fmla="*/ 1757082 w 1757082"/>
                <a:gd name="connsiteY2" fmla="*/ 0 h 48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7082" h="484209">
                  <a:moveTo>
                    <a:pt x="0" y="35859"/>
                  </a:moveTo>
                  <a:cubicBezTo>
                    <a:pt x="301812" y="262965"/>
                    <a:pt x="603624" y="490071"/>
                    <a:pt x="896471" y="484094"/>
                  </a:cubicBezTo>
                  <a:cubicBezTo>
                    <a:pt x="1189318" y="478117"/>
                    <a:pt x="1658470" y="62753"/>
                    <a:pt x="1757082" y="0"/>
                  </a:cubicBezTo>
                </a:path>
              </a:pathLst>
            </a:cu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模型数据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2325590" y="4129410"/>
              <a:ext cx="5244440" cy="592347"/>
            </a:xfrm>
            <a:custGeom>
              <a:avLst/>
              <a:gdLst>
                <a:gd name="connsiteX0" fmla="*/ 0 w 1757082"/>
                <a:gd name="connsiteY0" fmla="*/ 35859 h 484209"/>
                <a:gd name="connsiteX1" fmla="*/ 896471 w 1757082"/>
                <a:gd name="connsiteY1" fmla="*/ 484094 h 484209"/>
                <a:gd name="connsiteX2" fmla="*/ 1757082 w 1757082"/>
                <a:gd name="connsiteY2" fmla="*/ 0 h 48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7082" h="484209">
                  <a:moveTo>
                    <a:pt x="0" y="35859"/>
                  </a:moveTo>
                  <a:cubicBezTo>
                    <a:pt x="301812" y="262965"/>
                    <a:pt x="603624" y="490071"/>
                    <a:pt x="896471" y="484094"/>
                  </a:cubicBezTo>
                  <a:cubicBezTo>
                    <a:pt x="1189318" y="478117"/>
                    <a:pt x="1658470" y="62753"/>
                    <a:pt x="1757082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应用层数据、指标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任意多边形 129"/>
            <p:cNvSpPr/>
            <p:nvPr/>
          </p:nvSpPr>
          <p:spPr>
            <a:xfrm>
              <a:off x="2325590" y="4129410"/>
              <a:ext cx="6992586" cy="919027"/>
            </a:xfrm>
            <a:custGeom>
              <a:avLst/>
              <a:gdLst>
                <a:gd name="connsiteX0" fmla="*/ 0 w 1757082"/>
                <a:gd name="connsiteY0" fmla="*/ 35859 h 484209"/>
                <a:gd name="connsiteX1" fmla="*/ 896471 w 1757082"/>
                <a:gd name="connsiteY1" fmla="*/ 484094 h 484209"/>
                <a:gd name="connsiteX2" fmla="*/ 1757082 w 1757082"/>
                <a:gd name="connsiteY2" fmla="*/ 0 h 48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7082" h="484209">
                  <a:moveTo>
                    <a:pt x="0" y="35859"/>
                  </a:moveTo>
                  <a:cubicBezTo>
                    <a:pt x="301812" y="262965"/>
                    <a:pt x="603624" y="490071"/>
                    <a:pt x="896471" y="484094"/>
                  </a:cubicBezTo>
                  <a:cubicBezTo>
                    <a:pt x="1189318" y="478117"/>
                    <a:pt x="1658470" y="62753"/>
                    <a:pt x="1757082" y="0"/>
                  </a:cubicBezTo>
                </a:path>
              </a:pathLst>
            </a:cu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模型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应用层数据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1027572" y="1648944"/>
            <a:ext cx="1003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数仓是数据工作的基石，数据准确、数据流程稳定，是</a:t>
            </a:r>
            <a:r>
              <a:rPr lang="en-US" altLang="zh-CN" sz="2000" dirty="0" smtClean="0"/>
              <a:t>BI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Business </a:t>
            </a:r>
            <a:r>
              <a:rPr lang="en-US" altLang="zh-CN" sz="2000" dirty="0" smtClean="0"/>
              <a:t>Intelligence </a:t>
            </a:r>
            <a:r>
              <a:rPr lang="zh-CN" altLang="en-US" sz="2000" dirty="0" smtClean="0"/>
              <a:t>）的基础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48185" y="2029492"/>
            <a:ext cx="2167033" cy="16964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数据工作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468262" y="2495702"/>
            <a:ext cx="9152797" cy="3065787"/>
            <a:chOff x="1986229" y="2543828"/>
            <a:chExt cx="8273138" cy="2760253"/>
          </a:xfrm>
          <a:solidFill>
            <a:schemeClr val="bg1"/>
          </a:solidFill>
        </p:grpSpPr>
        <p:cxnSp>
          <p:nvCxnSpPr>
            <p:cNvPr id="15" name="直接箭头连接符 14"/>
            <p:cNvCxnSpPr/>
            <p:nvPr/>
          </p:nvCxnSpPr>
          <p:spPr>
            <a:xfrm>
              <a:off x="2080499" y="4067226"/>
              <a:ext cx="8178868" cy="235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9"/>
            <p:cNvGrpSpPr/>
            <p:nvPr/>
          </p:nvGrpSpPr>
          <p:grpSpPr>
            <a:xfrm>
              <a:off x="2221514" y="2543829"/>
              <a:ext cx="846090" cy="1523395"/>
              <a:chOff x="285720" y="2259336"/>
              <a:chExt cx="857256" cy="1026788"/>
            </a:xfrm>
            <a:grpFill/>
          </p:grpSpPr>
          <p:cxnSp>
            <p:nvCxnSpPr>
              <p:cNvPr id="41" name="直接连接符 7"/>
              <p:cNvCxnSpPr/>
              <p:nvPr/>
            </p:nvCxnSpPr>
            <p:spPr>
              <a:xfrm rot="5400000">
                <a:off x="500828" y="3071016"/>
                <a:ext cx="428628" cy="1588"/>
              </a:xfrm>
              <a:prstGeom prst="line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2" name="圆角矩形 7"/>
              <p:cNvSpPr/>
              <p:nvPr/>
            </p:nvSpPr>
            <p:spPr>
              <a:xfrm>
                <a:off x="285720" y="2259336"/>
                <a:ext cx="857256" cy="598161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tx1"/>
                    </a:solidFill>
                    <a:latin typeface="+mn-ea"/>
                  </a:rPr>
                  <a:t>数据源</a:t>
                </a:r>
                <a:endParaRPr lang="zh-CN" alt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0"/>
            <p:cNvGrpSpPr/>
            <p:nvPr/>
          </p:nvGrpSpPr>
          <p:grpSpPr>
            <a:xfrm>
              <a:off x="3208619" y="2543829"/>
              <a:ext cx="846090" cy="1523395"/>
              <a:chOff x="285720" y="2259336"/>
              <a:chExt cx="857256" cy="1026788"/>
            </a:xfrm>
            <a:grpFill/>
          </p:grpSpPr>
          <p:cxnSp>
            <p:nvCxnSpPr>
              <p:cNvPr id="39" name="直接连接符 11"/>
              <p:cNvCxnSpPr/>
              <p:nvPr/>
            </p:nvCxnSpPr>
            <p:spPr>
              <a:xfrm rot="5400000">
                <a:off x="500828" y="3071016"/>
                <a:ext cx="428628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圆角矩形 10"/>
              <p:cNvSpPr/>
              <p:nvPr/>
            </p:nvSpPr>
            <p:spPr>
              <a:xfrm>
                <a:off x="285720" y="2259336"/>
                <a:ext cx="857256" cy="59816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  <a:latin typeface="+mn-ea"/>
                  </a:rPr>
                  <a:t>ETL</a:t>
                </a:r>
              </a:p>
              <a:p>
                <a:pPr algn="ctr"/>
                <a:r>
                  <a:rPr lang="zh-CN" altLang="en-US" sz="2000" dirty="0" smtClean="0">
                    <a:solidFill>
                      <a:schemeClr val="tx1"/>
                    </a:solidFill>
                    <a:latin typeface="+mn-ea"/>
                  </a:rPr>
                  <a:t>研发</a:t>
                </a:r>
                <a:endParaRPr lang="zh-CN" alt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8" name="组合 13"/>
            <p:cNvGrpSpPr/>
            <p:nvPr/>
          </p:nvGrpSpPr>
          <p:grpSpPr>
            <a:xfrm>
              <a:off x="4195723" y="2543829"/>
              <a:ext cx="846090" cy="1523395"/>
              <a:chOff x="285720" y="2259336"/>
              <a:chExt cx="857256" cy="1026788"/>
            </a:xfrm>
            <a:grpFill/>
          </p:grpSpPr>
          <p:cxnSp>
            <p:nvCxnSpPr>
              <p:cNvPr id="37" name="直接连接符 14"/>
              <p:cNvCxnSpPr/>
              <p:nvPr/>
            </p:nvCxnSpPr>
            <p:spPr>
              <a:xfrm rot="5400000">
                <a:off x="500828" y="3071016"/>
                <a:ext cx="428628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圆角矩形 37"/>
              <p:cNvSpPr/>
              <p:nvPr/>
            </p:nvSpPr>
            <p:spPr>
              <a:xfrm>
                <a:off x="285720" y="2259336"/>
                <a:ext cx="857256" cy="59816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</a:rPr>
                  <a:t>数据建模</a:t>
                </a:r>
              </a:p>
            </p:txBody>
          </p:sp>
        </p:grpSp>
        <p:grpSp>
          <p:nvGrpSpPr>
            <p:cNvPr id="19" name="组合 16"/>
            <p:cNvGrpSpPr/>
            <p:nvPr/>
          </p:nvGrpSpPr>
          <p:grpSpPr>
            <a:xfrm>
              <a:off x="5182828" y="2543828"/>
              <a:ext cx="846090" cy="1523396"/>
              <a:chOff x="285720" y="2259335"/>
              <a:chExt cx="857256" cy="1026789"/>
            </a:xfrm>
            <a:grpFill/>
          </p:grpSpPr>
          <p:cxnSp>
            <p:nvCxnSpPr>
              <p:cNvPr id="35" name="直接连接符 17"/>
              <p:cNvCxnSpPr/>
              <p:nvPr/>
            </p:nvCxnSpPr>
            <p:spPr>
              <a:xfrm rot="5400000">
                <a:off x="500828" y="3071016"/>
                <a:ext cx="428628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36" name="圆角矩形 35"/>
              <p:cNvSpPr/>
              <p:nvPr/>
            </p:nvSpPr>
            <p:spPr>
              <a:xfrm>
                <a:off x="285720" y="2259335"/>
                <a:ext cx="857256" cy="598162"/>
              </a:xfrm>
              <a:prstGeom prst="roundRect">
                <a:avLst/>
              </a:prstGeom>
              <a:grpFill/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tx1"/>
                    </a:solidFill>
                    <a:latin typeface="+mn-ea"/>
                  </a:rPr>
                  <a:t>调度</a:t>
                </a:r>
                <a:endParaRPr lang="zh-CN" alt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169933" y="2557864"/>
              <a:ext cx="846090" cy="1509359"/>
              <a:chOff x="285720" y="2268796"/>
              <a:chExt cx="857256" cy="1017328"/>
            </a:xfrm>
            <a:grpFill/>
          </p:grpSpPr>
          <p:cxnSp>
            <p:nvCxnSpPr>
              <p:cNvPr id="33" name="直接连接符 32"/>
              <p:cNvCxnSpPr/>
              <p:nvPr/>
            </p:nvCxnSpPr>
            <p:spPr>
              <a:xfrm rot="5400000">
                <a:off x="500828" y="3071016"/>
                <a:ext cx="428628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285720" y="2268796"/>
                <a:ext cx="857256" cy="598163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tx1"/>
                    </a:solidFill>
                    <a:latin typeface="+mn-ea"/>
                  </a:rPr>
                  <a:t>流程监控</a:t>
                </a:r>
                <a:endParaRPr lang="zh-CN" alt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21" name="组合 22"/>
            <p:cNvGrpSpPr/>
            <p:nvPr/>
          </p:nvGrpSpPr>
          <p:grpSpPr>
            <a:xfrm>
              <a:off x="8144143" y="2543829"/>
              <a:ext cx="846090" cy="1523395"/>
              <a:chOff x="285720" y="2259336"/>
              <a:chExt cx="857256" cy="1026788"/>
            </a:xfrm>
            <a:grpFill/>
          </p:grpSpPr>
          <p:cxnSp>
            <p:nvCxnSpPr>
              <p:cNvPr id="31" name="直接连接符 23"/>
              <p:cNvCxnSpPr/>
              <p:nvPr/>
            </p:nvCxnSpPr>
            <p:spPr>
              <a:xfrm rot="5400000">
                <a:off x="500828" y="3071016"/>
                <a:ext cx="428628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圆角矩形 31"/>
              <p:cNvSpPr/>
              <p:nvPr/>
            </p:nvSpPr>
            <p:spPr>
              <a:xfrm>
                <a:off x="285720" y="2259336"/>
                <a:ext cx="857256" cy="598161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</a:rPr>
                  <a:t>数据产品</a:t>
                </a:r>
              </a:p>
            </p:txBody>
          </p:sp>
        </p:grpSp>
        <p:grpSp>
          <p:nvGrpSpPr>
            <p:cNvPr id="22" name="组合 25"/>
            <p:cNvGrpSpPr/>
            <p:nvPr/>
          </p:nvGrpSpPr>
          <p:grpSpPr>
            <a:xfrm>
              <a:off x="9131246" y="2543829"/>
              <a:ext cx="844523" cy="1523395"/>
              <a:chOff x="285719" y="2259336"/>
              <a:chExt cx="855669" cy="1026788"/>
            </a:xfrm>
            <a:grpFill/>
          </p:grpSpPr>
          <p:cxnSp>
            <p:nvCxnSpPr>
              <p:cNvPr id="29" name="直接连接符 26"/>
              <p:cNvCxnSpPr/>
              <p:nvPr/>
            </p:nvCxnSpPr>
            <p:spPr>
              <a:xfrm rot="5400000">
                <a:off x="500828" y="3071016"/>
                <a:ext cx="428628" cy="1588"/>
              </a:xfrm>
              <a:prstGeom prst="line">
                <a:avLst/>
              </a:prstGeom>
              <a:grpFill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285719" y="2259336"/>
                <a:ext cx="855669" cy="596573"/>
              </a:xfrm>
              <a:prstGeom prst="roundRect">
                <a:avLst/>
              </a:prstGeom>
              <a:grpFill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tx1"/>
                    </a:solidFill>
                    <a:latin typeface="+mn-ea"/>
                  </a:rPr>
                  <a:t>分析挖掘</a:t>
                </a:r>
                <a:endParaRPr lang="en-US" altLang="zh-CN" sz="20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23" name="组合 28"/>
            <p:cNvGrpSpPr/>
            <p:nvPr/>
          </p:nvGrpSpPr>
          <p:grpSpPr>
            <a:xfrm>
              <a:off x="7157038" y="2543829"/>
              <a:ext cx="846090" cy="1523395"/>
              <a:chOff x="285720" y="2259336"/>
              <a:chExt cx="857256" cy="1026788"/>
            </a:xfrm>
            <a:grpFill/>
          </p:grpSpPr>
          <p:cxnSp>
            <p:nvCxnSpPr>
              <p:cNvPr id="27" name="直接连接符 29"/>
              <p:cNvCxnSpPr/>
              <p:nvPr/>
            </p:nvCxnSpPr>
            <p:spPr>
              <a:xfrm rot="5400000">
                <a:off x="500828" y="3071016"/>
                <a:ext cx="428628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/>
              <p:cNvSpPr/>
              <p:nvPr/>
            </p:nvSpPr>
            <p:spPr>
              <a:xfrm>
                <a:off x="285720" y="2259336"/>
                <a:ext cx="857256" cy="596573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solidFill>
                      <a:schemeClr val="tx1"/>
                    </a:solidFill>
                    <a:latin typeface="+mn-ea"/>
                  </a:rPr>
                  <a:t>质量监控</a:t>
                </a:r>
                <a:endParaRPr lang="zh-CN" alt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1986229" y="4147118"/>
              <a:ext cx="8273137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</a:rPr>
                <a:t>规范</a:t>
              </a:r>
              <a:r>
                <a:rPr kumimoji="0" lang="zh-CN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25" name="左大括号 24"/>
            <p:cNvSpPr/>
            <p:nvPr/>
          </p:nvSpPr>
          <p:spPr>
            <a:xfrm rot="16200000">
              <a:off x="5394350" y="1601892"/>
              <a:ext cx="423046" cy="5922631"/>
            </a:xfrm>
            <a:prstGeom prst="leftBrac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"/>
            <p:cNvSpPr>
              <a:spLocks noChangeArrowheads="1"/>
            </p:cNvSpPr>
            <p:nvPr/>
          </p:nvSpPr>
          <p:spPr bwMode="auto">
            <a:xfrm>
              <a:off x="3269262" y="4943846"/>
              <a:ext cx="4673221" cy="36023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</a:rPr>
                <a:t>数仓职责</a:t>
              </a: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effectLst/>
                  <a:latin typeface="+mn-ea"/>
                </a:rPr>
                <a:t> </a:t>
              </a: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76127" y="2118754"/>
            <a:ext cx="71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27572" y="1648944"/>
            <a:ext cx="1003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数仓            写</a:t>
            </a:r>
            <a:r>
              <a:rPr lang="en-US" altLang="zh-CN" sz="2000" dirty="0" err="1" smtClean="0"/>
              <a:t>sql</a:t>
            </a:r>
            <a:endParaRPr lang="zh-CN" altLang="en-US" dirty="0"/>
          </a:p>
        </p:txBody>
      </p:sp>
      <p:sp>
        <p:nvSpPr>
          <p:cNvPr id="5" name="不等号 4"/>
          <p:cNvSpPr/>
          <p:nvPr/>
        </p:nvSpPr>
        <p:spPr>
          <a:xfrm>
            <a:off x="1728564" y="1666541"/>
            <a:ext cx="468025" cy="411604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172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数据工作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590380806"/>
              </p:ext>
            </p:extLst>
          </p:nvPr>
        </p:nvGraphicFramePr>
        <p:xfrm>
          <a:off x="874455" y="1979089"/>
          <a:ext cx="5651852" cy="393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9060" y="1577385"/>
            <a:ext cx="4956128" cy="425995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74455" y="1370767"/>
            <a:ext cx="1003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对一</a:t>
            </a:r>
            <a:r>
              <a:rPr lang="zh-CN" altLang="en-US" sz="2000" dirty="0" smtClean="0"/>
              <a:t>个数据需求，数仓需要知道为什么做，做什么，怎么做。要思辨！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2540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数据工作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27573" y="1648944"/>
            <a:ext cx="9933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研发最重要的</a:t>
            </a:r>
            <a:r>
              <a:rPr lang="zh-CN" altLang="en-US" sz="2000" dirty="0" smtClean="0"/>
              <a:t>职责</a:t>
            </a:r>
            <a:r>
              <a:rPr lang="zh-CN" altLang="en-US" sz="2000" dirty="0"/>
              <a:t>是</a:t>
            </a:r>
            <a:r>
              <a:rPr lang="zh-CN" altLang="en-US" sz="2000" dirty="0" smtClean="0"/>
              <a:t>提高</a:t>
            </a:r>
            <a:r>
              <a:rPr lang="zh-CN" altLang="en-US" sz="2000" dirty="0"/>
              <a:t>研发</a:t>
            </a:r>
            <a:r>
              <a:rPr lang="zh-CN" altLang="en-US" sz="2000" dirty="0" smtClean="0"/>
              <a:t>效率。</a:t>
            </a:r>
            <a:endParaRPr lang="en-US" altLang="zh-CN" sz="2000" dirty="0" smtClean="0"/>
          </a:p>
          <a:p>
            <a:r>
              <a:rPr lang="zh-CN" altLang="en-US" sz="2000" dirty="0" smtClean="0"/>
              <a:t>学习</a:t>
            </a:r>
            <a:r>
              <a:rPr lang="zh-CN" altLang="en-US" sz="2000" dirty="0"/>
              <a:t>业务、有产品能力</a:t>
            </a:r>
            <a:r>
              <a:rPr lang="zh-CN" altLang="en-US" sz="2000" dirty="0" smtClean="0"/>
              <a:t>，是做好开发</a:t>
            </a:r>
            <a:r>
              <a:rPr lang="zh-CN" altLang="en-US" sz="2000" dirty="0"/>
              <a:t>的基础</a:t>
            </a:r>
            <a:r>
              <a:rPr lang="zh-CN" altLang="en-US" sz="2000" dirty="0" smtClean="0"/>
              <a:t>条件。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一个好的数据开发，需要具备的素质：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1</a:t>
            </a:r>
            <a:r>
              <a:rPr lang="zh-CN" altLang="en-US" sz="2000" dirty="0" smtClean="0"/>
              <a:t>、产品能力</a:t>
            </a:r>
            <a:endParaRPr lang="en-US" altLang="zh-CN" sz="2000" dirty="0" smtClean="0"/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、业务知识储备</a:t>
            </a:r>
            <a:endParaRPr lang="en-US" altLang="zh-CN" sz="2000" dirty="0" smtClean="0"/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、熟悉系统流程 </a:t>
            </a:r>
            <a:endParaRPr lang="en-US" altLang="zh-CN" sz="2000" dirty="0" smtClean="0"/>
          </a:p>
          <a:p>
            <a:r>
              <a:rPr lang="en-US" altLang="zh-CN" sz="2000" dirty="0" smtClean="0"/>
              <a:t>    4</a:t>
            </a:r>
            <a:r>
              <a:rPr lang="zh-CN" altLang="en-US" sz="2000" dirty="0" smtClean="0"/>
              <a:t>、需求分析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5</a:t>
            </a:r>
            <a:r>
              <a:rPr lang="zh-CN" altLang="en-US" sz="2000" dirty="0" smtClean="0"/>
              <a:t>、技术思维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149649767"/>
              </p:ext>
            </p:extLst>
          </p:nvPr>
        </p:nvGraphicFramePr>
        <p:xfrm>
          <a:off x="4892972" y="2272046"/>
          <a:ext cx="7106523" cy="3524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896448" y="3665094"/>
            <a:ext cx="121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数仓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9330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2348063" y="2882609"/>
            <a:ext cx="2771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数据工作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348063" y="3916604"/>
            <a:ext cx="1781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accent1"/>
                </a:solidFill>
              </a:rPr>
              <a:t> </a:t>
            </a:r>
            <a:r>
              <a:rPr lang="zh-CN" altLang="en-US" sz="2000" dirty="0" smtClean="0">
                <a:solidFill>
                  <a:schemeClr val="accent1"/>
                </a:solidFill>
              </a:rPr>
              <a:t>业务知识储备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76218" y="289586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结构化思维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6676218" y="3916604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分工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合作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8692" y="1308847"/>
            <a:ext cx="484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目录</a:t>
            </a:r>
            <a:endParaRPr lang="en-US" altLang="zh-CN" sz="2400" dirty="0"/>
          </a:p>
          <a:p>
            <a:pPr algn="ctr"/>
            <a:r>
              <a:rPr lang="en-US" altLang="zh-CN" sz="2400" dirty="0" smtClean="0"/>
              <a:t>CONTENT</a:t>
            </a:r>
          </a:p>
        </p:txBody>
      </p:sp>
      <p:sp>
        <p:nvSpPr>
          <p:cNvPr id="5" name="八角星 4"/>
          <p:cNvSpPr/>
          <p:nvPr/>
        </p:nvSpPr>
        <p:spPr>
          <a:xfrm>
            <a:off x="1698921" y="2882609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八角星 15"/>
          <p:cNvSpPr/>
          <p:nvPr/>
        </p:nvSpPr>
        <p:spPr>
          <a:xfrm>
            <a:off x="1698921" y="3916604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八角星 16"/>
          <p:cNvSpPr/>
          <p:nvPr/>
        </p:nvSpPr>
        <p:spPr>
          <a:xfrm>
            <a:off x="6044661" y="2895860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八角星 17"/>
          <p:cNvSpPr/>
          <p:nvPr/>
        </p:nvSpPr>
        <p:spPr>
          <a:xfrm>
            <a:off x="6044661" y="3916604"/>
            <a:ext cx="376518" cy="40011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86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sp>
        <p:nvSpPr>
          <p:cNvPr id="4" name="矩形 3"/>
          <p:cNvSpPr/>
          <p:nvPr/>
        </p:nvSpPr>
        <p:spPr>
          <a:xfrm>
            <a:off x="434135" y="789511"/>
            <a:ext cx="27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业务知识储备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10819982"/>
              </p:ext>
            </p:extLst>
          </p:nvPr>
        </p:nvGraphicFramePr>
        <p:xfrm>
          <a:off x="-286872" y="2286000"/>
          <a:ext cx="7465699" cy="378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70575" y="2922802"/>
            <a:ext cx="43554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创单完成条件：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1</a:t>
            </a:r>
            <a:r>
              <a:rPr lang="zh-CN" altLang="en-US" sz="2000" dirty="0" smtClean="0">
                <a:latin typeface="+mn-ea"/>
              </a:rPr>
              <a:t>、商家确认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2</a:t>
            </a:r>
            <a:r>
              <a:rPr lang="zh-CN" altLang="en-US" sz="2000" dirty="0" smtClean="0">
                <a:latin typeface="+mn-ea"/>
              </a:rPr>
              <a:t>、支付完成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商旅特殊点：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1</a:t>
            </a:r>
            <a:r>
              <a:rPr lang="zh-CN" altLang="en-US" sz="2000" dirty="0" smtClean="0">
                <a:latin typeface="+mn-ea"/>
              </a:rPr>
              <a:t>、支付流程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2</a:t>
            </a:r>
            <a:r>
              <a:rPr lang="zh-CN" altLang="en-US" sz="2000" dirty="0" smtClean="0">
                <a:latin typeface="+mn-ea"/>
              </a:rPr>
              <a:t>、公账结算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2496" y="1505777"/>
            <a:ext cx="830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用户访问到下单，涉及查服、促销、订单、库存、支付多个系统。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779627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34135" y="793314"/>
            <a:ext cx="11221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" y="207467"/>
            <a:ext cx="1928427" cy="41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5746" y="146983"/>
            <a:ext cx="466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19345" y="881352"/>
            <a:ext cx="10427317" cy="5555307"/>
            <a:chOff x="112345" y="33635"/>
            <a:chExt cx="10427317" cy="5994186"/>
          </a:xfrm>
        </p:grpSpPr>
        <p:sp>
          <p:nvSpPr>
            <p:cNvPr id="19" name="圆角矩形 18"/>
            <p:cNvSpPr/>
            <p:nvPr/>
          </p:nvSpPr>
          <p:spPr>
            <a:xfrm>
              <a:off x="5433707" y="967589"/>
              <a:ext cx="3722325" cy="1588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41444" y="4439653"/>
              <a:ext cx="3958390" cy="1588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2345" y="33635"/>
              <a:ext cx="27717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业务知识储备 </a:t>
              </a:r>
              <a:endParaRPr lang="zh-CN" altLang="en-US" dirty="0"/>
            </a:p>
          </p:txBody>
        </p:sp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139540216"/>
                </p:ext>
              </p:extLst>
            </p:nvPr>
          </p:nvGraphicFramePr>
          <p:xfrm>
            <a:off x="760384" y="2950269"/>
            <a:ext cx="8519696" cy="10948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7" name="图示 6"/>
            <p:cNvGraphicFramePr/>
            <p:nvPr>
              <p:extLst>
                <p:ext uri="{D42A27DB-BD31-4B8C-83A1-F6EECF244321}">
                  <p14:modId xmlns:p14="http://schemas.microsoft.com/office/powerpoint/2010/main" val="1758711498"/>
                </p:ext>
              </p:extLst>
            </p:nvPr>
          </p:nvGraphicFramePr>
          <p:xfrm>
            <a:off x="3800639" y="1148260"/>
            <a:ext cx="6739023" cy="10655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14" name="图示 13"/>
            <p:cNvGraphicFramePr/>
            <p:nvPr>
              <p:extLst>
                <p:ext uri="{D42A27DB-BD31-4B8C-83A1-F6EECF244321}">
                  <p14:modId xmlns:p14="http://schemas.microsoft.com/office/powerpoint/2010/main" val="3435682601"/>
                </p:ext>
              </p:extLst>
            </p:nvPr>
          </p:nvGraphicFramePr>
          <p:xfrm>
            <a:off x="1495899" y="4633411"/>
            <a:ext cx="6649480" cy="10936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cxnSp>
          <p:nvCxnSpPr>
            <p:cNvPr id="15" name="直接箭头连接符 14"/>
            <p:cNvCxnSpPr/>
            <p:nvPr/>
          </p:nvCxnSpPr>
          <p:spPr>
            <a:xfrm flipV="1">
              <a:off x="5116484" y="2209756"/>
              <a:ext cx="601579" cy="692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205871" y="4093652"/>
              <a:ext cx="474454" cy="53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277727" y="2209756"/>
              <a:ext cx="878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订单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57623" y="5658489"/>
              <a:ext cx="878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支付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7471611" y="3705726"/>
              <a:ext cx="673768" cy="73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145379" y="4343379"/>
              <a:ext cx="180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积分、立减券等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12805" y="1394883"/>
            <a:ext cx="830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SKU</a:t>
            </a:r>
            <a:r>
              <a:rPr lang="zh-CN" altLang="en-US" sz="2000" dirty="0" smtClean="0"/>
              <a:t>（商品）交易，最终获利来自</a:t>
            </a:r>
            <a:r>
              <a:rPr lang="en-US" altLang="zh-CN" sz="2000" dirty="0" smtClean="0"/>
              <a:t>【</a:t>
            </a:r>
            <a:r>
              <a:rPr lang="zh-CN" altLang="en-US" sz="2000" dirty="0"/>
              <a:t>价</a:t>
            </a:r>
            <a:r>
              <a:rPr lang="zh-CN" altLang="en-US" sz="2000" dirty="0" smtClean="0"/>
              <a:t>差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（卖价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底价）。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73573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1099</Words>
  <Application>Microsoft Office PowerPoint</Application>
  <PresentationFormat>宽屏</PresentationFormat>
  <Paragraphs>302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Xiaofeng Zhang （张晓峰）</dc:creator>
  <cp:lastModifiedBy>Maria Yu （于美丽）</cp:lastModifiedBy>
  <cp:revision>1103</cp:revision>
  <dcterms:created xsi:type="dcterms:W3CDTF">2022-11-27T11:05:20Z</dcterms:created>
  <dcterms:modified xsi:type="dcterms:W3CDTF">2023-01-03T02:55:36Z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