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73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7" r:id="rId13"/>
    <p:sldId id="272" r:id="rId14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6"/>
      <p:bold r:id="rId17"/>
    </p:embeddedFont>
    <p:embeddedFont>
      <p:font typeface="Roboto" panose="02020500000000000000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0" autoAdjust="0"/>
  </p:normalViewPr>
  <p:slideViewPr>
    <p:cSldViewPr snapToGrid="0">
      <p:cViewPr>
        <p:scale>
          <a:sx n="100" d="100"/>
          <a:sy n="100" d="100"/>
        </p:scale>
        <p:origin x="300" y="-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49d6e30f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49d6e30f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889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49d6e30f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49d6e30f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00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49d6e30f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49d6e30f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54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49d6e30f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49d6e30f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49d6e30f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49d6e30f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76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49d6e30f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49d6e30f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49d6e30f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49d6e30f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67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49d6e30f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49d6e30f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39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49d6e30f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49d6e30f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04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49d6e30f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49d6e30f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5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49d6e30f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49d6e30f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03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CIA </a:t>
            </a:r>
            <a:r>
              <a:rPr lang="zh-TW" altLang="en-US" dirty="0"/>
              <a:t>自動化程式</a:t>
            </a:r>
            <a:r>
              <a:rPr lang="zh-TW" dirty="0"/>
              <a:t>說明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zh-TW" altLang="en-US" dirty="0"/>
              <a:t>執行步驟 </a:t>
            </a:r>
            <a:r>
              <a:rPr lang="en-US" altLang="zh-TW" dirty="0"/>
              <a:t>– </a:t>
            </a:r>
            <a:r>
              <a:rPr lang="zh-TW" altLang="en-US" dirty="0"/>
              <a:t>雲端角色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770775"/>
            <a:ext cx="852732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前置作業</a:t>
            </a:r>
            <a:r>
              <a:rPr lang="en-US" altLang="zh-TW" dirty="0"/>
              <a:t>:</a:t>
            </a:r>
            <a:r>
              <a:rPr lang="zh-TW" altLang="zh-TW" dirty="0"/>
              <a:t>執行雲端三位角色前</a:t>
            </a:r>
            <a:r>
              <a:rPr lang="en-US" altLang="zh-TW" dirty="0"/>
              <a:t>, </a:t>
            </a:r>
            <a:r>
              <a:rPr lang="zh-TW" altLang="zh-TW" dirty="0"/>
              <a:t>請先</a:t>
            </a:r>
            <a:r>
              <a:rPr lang="zh-TW" altLang="zh-TW" b="1" dirty="0"/>
              <a:t>手動建立</a:t>
            </a:r>
            <a:r>
              <a:rPr lang="en-US" altLang="zh-TW" dirty="0"/>
              <a:t>’</a:t>
            </a:r>
            <a:r>
              <a:rPr lang="zh-TW" altLang="zh-TW" b="1" dirty="0"/>
              <a:t>軟體</a:t>
            </a:r>
            <a:r>
              <a:rPr lang="en-US" altLang="zh-TW" dirty="0"/>
              <a:t>’</a:t>
            </a:r>
            <a:r>
              <a:rPr lang="zh-TW" altLang="zh-TW" dirty="0"/>
              <a:t>和</a:t>
            </a:r>
            <a:r>
              <a:rPr lang="en-US" altLang="zh-TW" dirty="0"/>
              <a:t>’</a:t>
            </a:r>
            <a:r>
              <a:rPr lang="zh-TW" altLang="zh-TW" b="1" dirty="0"/>
              <a:t>資料</a:t>
            </a:r>
            <a:r>
              <a:rPr lang="en-US" altLang="zh-TW" dirty="0"/>
              <a:t>’</a:t>
            </a:r>
            <a:r>
              <a:rPr lang="zh-TW" altLang="zh-TW" dirty="0"/>
              <a:t>各兩筆有序號的資產</a:t>
            </a:r>
          </a:p>
          <a:p>
            <a:endParaRPr lang="en-US" altLang="zh-TW" dirty="0"/>
          </a:p>
          <a:p>
            <a:r>
              <a:rPr lang="en-US" altLang="zh-TW" dirty="0"/>
              <a:t>auto_cloud_user.bat </a:t>
            </a:r>
            <a:r>
              <a:rPr lang="zh-TW" altLang="zh-TW" dirty="0"/>
              <a:t>可執行雲端三位角色</a:t>
            </a:r>
            <a:r>
              <a:rPr lang="en-US" altLang="zh-TW" dirty="0"/>
              <a:t>robot </a:t>
            </a:r>
            <a:r>
              <a:rPr lang="zh-TW" altLang="zh-TW" dirty="0"/>
              <a:t>的執行檔</a:t>
            </a:r>
          </a:p>
          <a:p>
            <a:r>
              <a:rPr lang="zh-TW" altLang="en-US" dirty="0"/>
              <a:t>或在命令提示字元輸入以下指令</a:t>
            </a:r>
            <a:br>
              <a:rPr lang="en-US" altLang="zh-TW" dirty="0"/>
            </a:br>
            <a:r>
              <a:rPr lang="en-US" altLang="zh-TW" dirty="0"/>
              <a:t>robot </a:t>
            </a:r>
            <a:r>
              <a:rPr lang="en-US" altLang="zh-TW" dirty="0" err="1"/>
              <a:t>Cloud_Attention.robot</a:t>
            </a:r>
            <a:r>
              <a:rPr lang="en-US" altLang="zh-TW" dirty="0"/>
              <a:t> </a:t>
            </a:r>
            <a:r>
              <a:rPr lang="en-US" altLang="zh-TW" dirty="0" err="1"/>
              <a:t>Cloud_Operations_Supervisor.robot</a:t>
            </a:r>
            <a:r>
              <a:rPr lang="en-US" altLang="zh-TW" dirty="0"/>
              <a:t> </a:t>
            </a:r>
            <a:r>
              <a:rPr lang="en-US" altLang="zh-TW" dirty="0" err="1"/>
              <a:t>Cloud_Unit_Head.robot</a:t>
            </a:r>
            <a:endParaRPr lang="zh-TW" altLang="zh-TW" dirty="0"/>
          </a:p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05458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zh-TW" altLang="en-US" dirty="0"/>
              <a:t>執行步驟 </a:t>
            </a:r>
            <a:r>
              <a:rPr lang="en-US" altLang="zh-TW" dirty="0"/>
              <a:t>– </a:t>
            </a:r>
            <a:r>
              <a:rPr lang="zh-TW" altLang="en-US" dirty="0"/>
              <a:t>所有角色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770775"/>
            <a:ext cx="852732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auto_all_user.bat </a:t>
            </a:r>
            <a:r>
              <a:rPr lang="zh-TW" altLang="zh-TW" dirty="0"/>
              <a:t>可執行八位角色</a:t>
            </a:r>
            <a:r>
              <a:rPr lang="en-US" altLang="zh-TW" dirty="0"/>
              <a:t>robot </a:t>
            </a:r>
            <a:r>
              <a:rPr lang="zh-TW" altLang="zh-TW" dirty="0"/>
              <a:t>的執行檔</a:t>
            </a:r>
          </a:p>
          <a:p>
            <a:r>
              <a:rPr lang="zh-TW" altLang="en-US" dirty="0"/>
              <a:t>或在命令提示字元輸入以下指令</a:t>
            </a:r>
            <a:br>
              <a:rPr lang="en-US" altLang="zh-TW" dirty="0"/>
            </a:br>
            <a:r>
              <a:rPr lang="en-US" altLang="zh-TW" dirty="0"/>
              <a:t>robot </a:t>
            </a:r>
            <a:r>
              <a:rPr lang="en-US" altLang="zh-TW" dirty="0" err="1"/>
              <a:t>Land_Attention_data.robot</a:t>
            </a:r>
            <a:r>
              <a:rPr lang="en-US" altLang="zh-TW" dirty="0"/>
              <a:t> </a:t>
            </a:r>
            <a:r>
              <a:rPr lang="en-US" altLang="zh-TW" dirty="0" err="1"/>
              <a:t>Land_Operations_Supervisor_data.robot</a:t>
            </a:r>
            <a:r>
              <a:rPr lang="en-US" altLang="zh-TW" dirty="0"/>
              <a:t> </a:t>
            </a:r>
            <a:r>
              <a:rPr lang="en-US" altLang="zh-TW" dirty="0" err="1"/>
              <a:t>Land_ISOAttention_data.robot</a:t>
            </a:r>
            <a:r>
              <a:rPr lang="en-US" altLang="zh-TW" dirty="0"/>
              <a:t> </a:t>
            </a:r>
            <a:r>
              <a:rPr lang="en-US" altLang="zh-TW" dirty="0" err="1"/>
              <a:t>Land_Unit_Head.robot</a:t>
            </a:r>
            <a:r>
              <a:rPr lang="en-US" altLang="zh-TW" dirty="0"/>
              <a:t> </a:t>
            </a:r>
            <a:r>
              <a:rPr lang="en-US" altLang="zh-TW" dirty="0" err="1"/>
              <a:t>Land_System_Admin.robot</a:t>
            </a:r>
            <a:r>
              <a:rPr lang="en-US" altLang="zh-TW" dirty="0"/>
              <a:t> </a:t>
            </a:r>
            <a:r>
              <a:rPr lang="en-US" altLang="zh-TW" dirty="0" err="1"/>
              <a:t>Cloud_Attention.robot</a:t>
            </a:r>
            <a:r>
              <a:rPr lang="en-US" altLang="zh-TW" dirty="0"/>
              <a:t> </a:t>
            </a:r>
            <a:r>
              <a:rPr lang="en-US" altLang="zh-TW" dirty="0" err="1"/>
              <a:t>Cloud_Operations_Supervisor.robot</a:t>
            </a:r>
            <a:r>
              <a:rPr lang="en-US" altLang="zh-TW" dirty="0"/>
              <a:t> </a:t>
            </a:r>
            <a:r>
              <a:rPr lang="en-US" altLang="zh-TW" dirty="0" err="1"/>
              <a:t>Cloud_Unit_Head.robot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4123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275BD-60A7-47AB-92BC-EF5C5094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DB82B-E1E7-4023-8245-37AAA8DDF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Google Shape;210;p1">
            <a:extLst>
              <a:ext uri="{FF2B5EF4-FFF2-40B4-BE49-F238E27FC236}">
                <a16:creationId xmlns:a16="http://schemas.microsoft.com/office/drawing/2014/main" id="{9589A2B4-B9EC-4F33-9657-7CF5F5EB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327519"/>
              </p:ext>
            </p:extLst>
          </p:nvPr>
        </p:nvGraphicFramePr>
        <p:xfrm>
          <a:off x="0" y="28772"/>
          <a:ext cx="9141628" cy="4901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3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15387486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72009017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761020162"/>
                    </a:ext>
                  </a:extLst>
                </a:gridCol>
                <a:gridCol w="975528">
                  <a:extLst>
                    <a:ext uri="{9D8B030D-6E8A-4147-A177-3AD203B41FA5}">
                      <a16:colId xmlns:a16="http://schemas.microsoft.com/office/drawing/2014/main" val="3855938546"/>
                    </a:ext>
                  </a:extLst>
                </a:gridCol>
              </a:tblGrid>
              <a:tr h="160258">
                <a:tc gridSpan="1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角色和自動化功能相關性</a:t>
                      </a:r>
                      <a:endParaRPr sz="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zh-TW" altLang="en-US" sz="8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zh-TW" altLang="en-US" sz="8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zh-TW" altLang="en-US" sz="8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zh-TW" altLang="en-US" sz="8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431103"/>
                  </a:ext>
                </a:extLst>
              </a:tr>
              <a:tr h="160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大項目</a:t>
                      </a:r>
                      <a:endParaRPr sz="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小項目</a:t>
                      </a:r>
                      <a:endParaRPr sz="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經辦</a:t>
                      </a:r>
                      <a:endParaRPr sz="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科級主管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單位主管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b="1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ISO 經辦</a:t>
                      </a:r>
                      <a:endParaRPr sz="800" b="1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公司負責人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b="1" u="none" strike="noStrike" cap="none" dirty="0" err="1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雲端</a:t>
                      </a:r>
                      <a:r>
                        <a:rPr lang="zh-TW" altLang="en-US" sz="8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經辦</a:t>
                      </a: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雲端科級主管</a:t>
                      </a: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雲端單位主管</a:t>
                      </a: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b="1" u="none" strike="noStrike" cap="none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備註</a:t>
                      </a: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6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首頁</a:t>
                      </a:r>
                      <a:endParaRPr sz="8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</a:t>
                      </a:r>
                      <a:endParaRPr sz="8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kumimoji="0" lang="en-US" altLang="zh-TW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285F4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kumimoji="0" lang="en-US" altLang="zh-TW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285F4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kumimoji="0" lang="en-US" altLang="zh-TW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285F4"/>
                        </a:solidFill>
                        <a:effectLst/>
                        <a:uLnTx/>
                        <a:uFillTx/>
                        <a:latin typeface="Arial"/>
                        <a:ea typeface="新細明體" panose="02020500000000000000" pitchFamily="18" charset="-120"/>
                        <a:cs typeface="+mn-cs"/>
                        <a:sym typeface="Arial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盤點計畫</a:t>
                      </a:r>
                      <a:endParaRPr sz="8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-</a:t>
                      </a:r>
                      <a:endParaRPr sz="8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kumimoji="0" lang="en-US" altLang="zh-TW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761D"/>
                        </a:solidFill>
                        <a:effectLst/>
                        <a:uLnTx/>
                        <a:uFillTx/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1100" u="none" strike="noStrike" cap="none" dirty="0"/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369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資產管理</a:t>
                      </a:r>
                      <a:endParaRPr sz="8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b="1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工作區資產查詢</a:t>
                      </a:r>
                      <a:endParaRPr sz="800" b="1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kumimoji="0" lang="en-US" altLang="zh-TW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761D"/>
                        </a:solidFill>
                        <a:effectLst/>
                        <a:uLnTx/>
                        <a:uFillTx/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kumimoji="0" lang="en-US" altLang="zh-TW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761D"/>
                        </a:solidFill>
                        <a:effectLst/>
                        <a:uLnTx/>
                        <a:uFillTx/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258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b="1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單筆新增</a:t>
                      </a:r>
                      <a:endParaRPr sz="800" b="1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258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b="1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整批匯入</a:t>
                      </a:r>
                      <a:endParaRPr sz="800" b="1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369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b="1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已審核資產查詢</a:t>
                      </a:r>
                      <a:endParaRPr sz="800" b="1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kumimoji="0" lang="en-US" altLang="zh-TW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761D"/>
                        </a:solidFill>
                        <a:effectLst/>
                        <a:uLnTx/>
                        <a:uFillTx/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kumimoji="0" lang="en-US" altLang="zh-TW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761D"/>
                        </a:solidFill>
                        <a:effectLst/>
                        <a:uLnTx/>
                        <a:uFillTx/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4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b="1" i="0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雲端資產分派</a:t>
                      </a:r>
                      <a:endParaRPr sz="800" b="1" i="0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alt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需先建立資料</a:t>
                      </a:r>
                      <a:endParaRPr lang="en" altLang="zh-TW"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401700"/>
                  </a:ext>
                </a:extLst>
              </a:tr>
              <a:tr h="40036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報表列印</a:t>
                      </a:r>
                      <a:endParaRPr sz="8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b="1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資產清冊</a:t>
                      </a:r>
                      <a:endParaRPr sz="800" b="1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kumimoji="0" lang="en-US" altLang="zh-TW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761D"/>
                        </a:solidFill>
                        <a:effectLst/>
                        <a:uLnTx/>
                        <a:uFillTx/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zh-TW" alt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kumimoji="0" lang="en-US" altLang="zh-TW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761D"/>
                        </a:solidFill>
                        <a:effectLst/>
                        <a:uLnTx/>
                        <a:uFillTx/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需先指定檔案的位置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258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b="1" i="0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角色權限表</a:t>
                      </a:r>
                      <a:endParaRPr sz="800" b="1" i="0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258">
                <a:tc rowSpan="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管理</a:t>
                      </a:r>
                      <a:endParaRPr sz="8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b="1" i="0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資產群組維護</a:t>
                      </a:r>
                      <a:endParaRPr sz="800" b="1" i="0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258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b="1" i="0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角色功能管理</a:t>
                      </a:r>
                      <a:endParaRPr sz="800" b="1" i="0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869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b="1" i="0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使用者權限管理</a:t>
                      </a:r>
                      <a:endParaRPr sz="800" b="1" i="0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zh-TW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046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zh-TW" sz="800" b="1" i="0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ISO</a:t>
                      </a:r>
                      <a:r>
                        <a:rPr lang="zh-TW" altLang="en-US" sz="800" b="1" i="0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使用者權限管理</a:t>
                      </a:r>
                      <a:endParaRPr sz="800" b="1" i="0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zh-TW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zh-TW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zh-TW" altLang="zh-TW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258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b="1" i="0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共用選單管理</a:t>
                      </a:r>
                      <a:endParaRPr sz="800" b="1" i="0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kumimoji="0" lang="en-US" altLang="zh-TW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uLnTx/>
                        <a:uFillTx/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kumimoji="0" lang="en-US" altLang="zh-TW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uLnTx/>
                        <a:uFillTx/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046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b="1" i="0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代理人管理</a:t>
                      </a:r>
                      <a:endParaRPr sz="800" b="1" i="0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zh-TW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zh-TW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761D"/>
                          </a:solidFill>
                          <a:effectLst/>
                          <a:uLnTx/>
                          <a:uFillTx/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258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b="1" i="0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欄位說明管理</a:t>
                      </a:r>
                      <a:endParaRPr sz="800" b="1" i="0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258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altLang="en-US" sz="800" b="1" i="0" u="none" strike="noStrike" cap="none" baseline="0" dirty="0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驗證單位管理</a:t>
                      </a:r>
                      <a:endParaRPr sz="800" b="1" i="0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25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b="1" i="0" u="none" strike="noStrike" cap="none" baseline="0" dirty="0" err="1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雲端資產設定</a:t>
                      </a:r>
                      <a:endParaRPr sz="800" b="1" i="0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800" u="none" strike="noStrike" cap="none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82977"/>
                  </a:ext>
                </a:extLst>
              </a:tr>
              <a:tr h="160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b="1" i="0" u="none" strike="noStrike" cap="none" baseline="0" dirty="0" err="1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雲端共用選單管理</a:t>
                      </a:r>
                      <a:endParaRPr sz="800" b="1" i="0" u="none" strike="noStrike" cap="none" baseline="0" dirty="0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8761D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v</a:t>
                      </a:r>
                      <a:endParaRPr sz="800" u="none" strike="noStrike" cap="none" dirty="0">
                        <a:solidFill>
                          <a:srgbClr val="38761D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zh-TW" sz="800" u="none" strike="noStrike" cap="none" dirty="0">
                          <a:solidFill>
                            <a:srgbClr val="CC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CC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21431" marR="21431" marT="14288" marB="14288" anchor="ctr">
                    <a:lnL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EAD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89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/>
            <a:r>
              <a:rPr lang="en-US" altLang="zh-TW" dirty="0"/>
              <a:t>Demo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770775"/>
            <a:ext cx="852732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9669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35206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CIA</a:t>
            </a:r>
            <a:r>
              <a:rPr lang="zh-TW" altLang="en-US" dirty="0"/>
              <a:t>自動化程式主要測試即時反應的增刪查改功能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需要隔天才會執行的功能</a:t>
            </a:r>
            <a:r>
              <a:rPr lang="en-US" altLang="zh-TW" dirty="0"/>
              <a:t>(i.e. </a:t>
            </a:r>
            <a:r>
              <a:rPr lang="zh-TW" altLang="en-US" dirty="0"/>
              <a:t>盤點計畫</a:t>
            </a:r>
            <a:r>
              <a:rPr lang="en-US" altLang="zh-TW" dirty="0"/>
              <a:t>)</a:t>
            </a:r>
            <a:r>
              <a:rPr lang="zh-TW" altLang="en-US" dirty="0"/>
              <a:t>不在此自動化程式範圍內</a:t>
            </a:r>
            <a:r>
              <a:rPr lang="en-US" altLang="zh-TW" dirty="0"/>
              <a:t>.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前言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4058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CIA</a:t>
            </a:r>
            <a:r>
              <a:rPr lang="zh-TW" altLang="en-US" dirty="0"/>
              <a:t>上的角色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E8D8FA9-8C52-46D6-B6B1-10D57899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" y="2268855"/>
            <a:ext cx="9144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zh-TW" altLang="en-US" dirty="0"/>
              <a:t>自動化</a:t>
            </a:r>
            <a:r>
              <a:rPr lang="zh-TW" altLang="zh-TW" dirty="0"/>
              <a:t>程式檔案架構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角色</a:t>
            </a:r>
            <a:r>
              <a:rPr lang="en-US" altLang="zh-TW" dirty="0"/>
              <a:t>1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694575"/>
            <a:ext cx="852732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 err="1"/>
              <a:t>Land_Attention_data.robot</a:t>
            </a:r>
            <a:r>
              <a:rPr lang="en-US" altLang="zh-TW" sz="1600" dirty="0"/>
              <a:t> </a:t>
            </a:r>
            <a:r>
              <a:rPr lang="zh-TW" altLang="zh-TW" sz="1600" dirty="0"/>
              <a:t>經辦</a:t>
            </a:r>
          </a:p>
          <a:p>
            <a:r>
              <a:rPr lang="en-US" altLang="zh-TW" sz="1600" dirty="0" err="1"/>
              <a:t>Land_Operations_Supervisor_data.robot</a:t>
            </a:r>
            <a:r>
              <a:rPr lang="en-US" altLang="zh-TW" sz="1600" dirty="0"/>
              <a:t> </a:t>
            </a:r>
            <a:r>
              <a:rPr lang="zh-TW" altLang="zh-TW" sz="1600" dirty="0"/>
              <a:t>科系主管</a:t>
            </a:r>
          </a:p>
          <a:p>
            <a:r>
              <a:rPr lang="en-US" altLang="zh-TW" sz="1600" dirty="0" err="1"/>
              <a:t>Land_ISOAttention_data.robot</a:t>
            </a:r>
            <a:r>
              <a:rPr lang="en-US" altLang="zh-TW" sz="1600" dirty="0"/>
              <a:t> ISO</a:t>
            </a:r>
            <a:r>
              <a:rPr lang="zh-TW" altLang="zh-TW" sz="1600" dirty="0"/>
              <a:t>經辦</a:t>
            </a:r>
          </a:p>
          <a:p>
            <a:r>
              <a:rPr lang="en-US" altLang="zh-TW" sz="1600" dirty="0" err="1"/>
              <a:t>Land_Unit_Head.robot</a:t>
            </a:r>
            <a:r>
              <a:rPr lang="en-US" altLang="zh-TW" sz="1600" dirty="0"/>
              <a:t> </a:t>
            </a:r>
            <a:r>
              <a:rPr lang="zh-TW" altLang="zh-TW" sz="1600" dirty="0"/>
              <a:t>單位主管</a:t>
            </a:r>
          </a:p>
          <a:p>
            <a:r>
              <a:rPr lang="en-US" altLang="zh-TW" sz="1600" dirty="0" err="1"/>
              <a:t>Land_System_Admin.robot</a:t>
            </a:r>
            <a:r>
              <a:rPr lang="en-US" altLang="zh-TW" sz="1600" dirty="0"/>
              <a:t> </a:t>
            </a:r>
            <a:r>
              <a:rPr lang="zh-TW" altLang="zh-TW" sz="1600" dirty="0"/>
              <a:t>子公司負責人</a:t>
            </a:r>
            <a:br>
              <a:rPr lang="en-US" altLang="zh-TW" sz="1600" dirty="0"/>
            </a:br>
            <a:endParaRPr lang="zh-TW" altLang="zh-TW" sz="1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0942E81-60AC-4E5B-A606-6BA8AC66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0" y="3164969"/>
            <a:ext cx="9144000" cy="26015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zh-TW" altLang="en-US" dirty="0"/>
              <a:t>自動化</a:t>
            </a:r>
            <a:r>
              <a:rPr lang="zh-TW" altLang="zh-TW" dirty="0"/>
              <a:t>程式檔案架構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角色</a:t>
            </a:r>
            <a:r>
              <a:rPr lang="en-US" altLang="zh-TW" dirty="0"/>
              <a:t>2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877455"/>
            <a:ext cx="852732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err="1"/>
              <a:t>Cloud_Operations_Supervisor_data.robot</a:t>
            </a:r>
            <a:r>
              <a:rPr lang="en-US" altLang="zh-TW" dirty="0"/>
              <a:t> </a:t>
            </a:r>
            <a:r>
              <a:rPr lang="zh-TW" altLang="zh-TW" dirty="0"/>
              <a:t>雲端科級主管</a:t>
            </a:r>
          </a:p>
          <a:p>
            <a:r>
              <a:rPr lang="en-US" altLang="zh-TW" dirty="0" err="1"/>
              <a:t>Cloud_Attention_data.robot</a:t>
            </a:r>
            <a:r>
              <a:rPr lang="en-US" altLang="zh-TW" dirty="0"/>
              <a:t> </a:t>
            </a:r>
            <a:r>
              <a:rPr lang="zh-TW" altLang="zh-TW" dirty="0"/>
              <a:t>雲端經辦</a:t>
            </a:r>
          </a:p>
          <a:p>
            <a:r>
              <a:rPr lang="en-US" altLang="zh-TW" dirty="0" err="1"/>
              <a:t>Cloud_Unit_Head.robot</a:t>
            </a:r>
            <a:r>
              <a:rPr lang="en-US" altLang="zh-TW" dirty="0"/>
              <a:t> </a:t>
            </a:r>
            <a:r>
              <a:rPr lang="zh-TW" altLang="zh-TW" dirty="0"/>
              <a:t>雲端單位主管</a:t>
            </a:r>
            <a:br>
              <a:rPr lang="en-US" altLang="zh-TW" dirty="0"/>
            </a:br>
            <a:endParaRPr lang="zh-TW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87F7EB-8427-4B81-859E-320F91053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2939764"/>
            <a:ext cx="9144000" cy="26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3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zh-TW" altLang="en-US" dirty="0"/>
              <a:t>自動化</a:t>
            </a:r>
            <a:r>
              <a:rPr lang="zh-TW" altLang="zh-TW" dirty="0"/>
              <a:t>程式檔案架構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其餘檔案說明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877455"/>
            <a:ext cx="852732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auto_land_user.bat </a:t>
            </a:r>
            <a:r>
              <a:rPr lang="zh-TW" altLang="zh-TW" dirty="0"/>
              <a:t>執行地端五位角色</a:t>
            </a:r>
            <a:r>
              <a:rPr lang="en-US" altLang="zh-TW" dirty="0"/>
              <a:t>robot </a:t>
            </a:r>
            <a:r>
              <a:rPr lang="zh-TW" altLang="zh-TW" dirty="0"/>
              <a:t>的執行檔</a:t>
            </a:r>
            <a:endParaRPr lang="en-US" altLang="zh-TW" dirty="0"/>
          </a:p>
          <a:p>
            <a:r>
              <a:rPr lang="en-US" altLang="zh-TW" dirty="0"/>
              <a:t>auto_cloud_user.bat </a:t>
            </a:r>
            <a:r>
              <a:rPr lang="zh-TW" altLang="zh-TW" dirty="0"/>
              <a:t>執行雲端三位角色</a:t>
            </a:r>
            <a:r>
              <a:rPr lang="en-US" altLang="zh-TW" dirty="0"/>
              <a:t>robot </a:t>
            </a:r>
            <a:r>
              <a:rPr lang="zh-TW" altLang="zh-TW" dirty="0"/>
              <a:t>的執行檔</a:t>
            </a:r>
          </a:p>
          <a:p>
            <a:r>
              <a:rPr lang="en-US" altLang="zh-TW" dirty="0"/>
              <a:t>auto_all_user.bat </a:t>
            </a:r>
            <a:r>
              <a:rPr lang="zh-TW" altLang="zh-TW" dirty="0"/>
              <a:t>執行所有角色</a:t>
            </a:r>
            <a:r>
              <a:rPr lang="en-US" altLang="zh-TW" dirty="0"/>
              <a:t>(</a:t>
            </a:r>
            <a:r>
              <a:rPr lang="zh-TW" altLang="zh-TW" dirty="0"/>
              <a:t>八位</a:t>
            </a:r>
            <a:r>
              <a:rPr lang="en-US" altLang="zh-TW" dirty="0"/>
              <a:t>) robot </a:t>
            </a:r>
            <a:r>
              <a:rPr lang="zh-TW" altLang="zh-TW" dirty="0"/>
              <a:t>的執行檔</a:t>
            </a:r>
          </a:p>
          <a:p>
            <a:r>
              <a:rPr lang="en-US" altLang="zh-TW" dirty="0"/>
              <a:t>report.html </a:t>
            </a:r>
            <a:r>
              <a:rPr lang="zh-TW" altLang="zh-TW" dirty="0"/>
              <a:t>執行完程式後可在此看報告</a:t>
            </a:r>
          </a:p>
          <a:p>
            <a:r>
              <a:rPr lang="en-US" altLang="zh-TW" dirty="0"/>
              <a:t>requirements.txt </a:t>
            </a:r>
            <a:r>
              <a:rPr lang="zh-TW" altLang="zh-TW" dirty="0"/>
              <a:t>使用</a:t>
            </a:r>
            <a:r>
              <a:rPr lang="en-US" altLang="zh-TW" dirty="0"/>
              <a:t>pip install -r requirements.txt</a:t>
            </a:r>
            <a:r>
              <a:rPr lang="zh-TW" altLang="zh-TW" dirty="0"/>
              <a:t>可安裝需要的套件</a:t>
            </a:r>
          </a:p>
        </p:txBody>
      </p:sp>
    </p:spTree>
    <p:extLst>
      <p:ext uri="{BB962C8B-B14F-4D97-AF65-F5344CB8AC3E}">
        <p14:creationId xmlns:p14="http://schemas.microsoft.com/office/powerpoint/2010/main" val="2912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zh-TW" altLang="en-US" dirty="0"/>
              <a:t>自動化</a:t>
            </a:r>
            <a:r>
              <a:rPr lang="zh-TW" altLang="zh-TW" dirty="0"/>
              <a:t>程式檔案架構</a:t>
            </a:r>
            <a:r>
              <a:rPr lang="zh-TW" altLang="en-US" dirty="0"/>
              <a:t> </a:t>
            </a:r>
            <a:r>
              <a:rPr lang="en-US" altLang="zh-TW" dirty="0"/>
              <a:t>– Keywords</a:t>
            </a:r>
            <a:r>
              <a:rPr lang="zh-TW" altLang="en-US" dirty="0"/>
              <a:t>檔案</a:t>
            </a:r>
            <a:br>
              <a:rPr lang="en-US" altLang="zh-TW" dirty="0"/>
            </a:br>
            <a:r>
              <a:rPr lang="en-US" altLang="zh-TW" b="1" dirty="0" err="1"/>
              <a:t>iasm</a:t>
            </a:r>
            <a:r>
              <a:rPr lang="en-US" altLang="zh-TW" b="1" dirty="0"/>
              <a:t>-test-automation\Resource Keyword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770775"/>
            <a:ext cx="852732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err="1"/>
              <a:t>IASMImportLib.robot</a:t>
            </a:r>
            <a:r>
              <a:rPr lang="en-US" altLang="zh-TW" dirty="0"/>
              <a:t> </a:t>
            </a:r>
            <a:r>
              <a:rPr lang="zh-TW" altLang="zh-TW" dirty="0"/>
              <a:t>所有</a:t>
            </a:r>
            <a:r>
              <a:rPr lang="en-US" altLang="zh-TW" dirty="0"/>
              <a:t>resource keyword</a:t>
            </a:r>
            <a:r>
              <a:rPr lang="zh-TW" altLang="zh-TW" dirty="0"/>
              <a:t>的集合</a:t>
            </a:r>
            <a:endParaRPr lang="en-US" altLang="zh-TW" dirty="0"/>
          </a:p>
          <a:p>
            <a:r>
              <a:rPr lang="en-US" altLang="zh-TW" dirty="0" err="1"/>
              <a:t>Action.robot</a:t>
            </a:r>
            <a:r>
              <a:rPr lang="en-US" altLang="zh-TW" dirty="0"/>
              <a:t> </a:t>
            </a:r>
            <a:r>
              <a:rPr lang="zh-TW" altLang="zh-TW" dirty="0"/>
              <a:t>動作</a:t>
            </a:r>
            <a:r>
              <a:rPr lang="en-US" altLang="zh-TW" dirty="0"/>
              <a:t>keyword</a:t>
            </a:r>
            <a:endParaRPr lang="zh-TW" altLang="zh-TW" dirty="0"/>
          </a:p>
          <a:p>
            <a:r>
              <a:rPr lang="en-US" altLang="zh-TW" dirty="0" err="1"/>
              <a:t>Asset_management.robot</a:t>
            </a:r>
            <a:r>
              <a:rPr lang="en-US" altLang="zh-TW" dirty="0"/>
              <a:t> </a:t>
            </a:r>
            <a:r>
              <a:rPr lang="zh-TW" altLang="zh-TW" dirty="0"/>
              <a:t>資產管理</a:t>
            </a:r>
            <a:r>
              <a:rPr lang="en-US" altLang="zh-TW" dirty="0"/>
              <a:t>keyword</a:t>
            </a:r>
            <a:endParaRPr lang="zh-TW" altLang="zh-TW" dirty="0"/>
          </a:p>
          <a:p>
            <a:r>
              <a:rPr lang="en-US" altLang="zh-TW" dirty="0" err="1"/>
              <a:t>Data_dropdown_list.robot</a:t>
            </a:r>
            <a:r>
              <a:rPr lang="en-US" altLang="zh-TW" dirty="0"/>
              <a:t> </a:t>
            </a:r>
            <a:r>
              <a:rPr lang="zh-TW" altLang="zh-TW" dirty="0"/>
              <a:t>資產管理中列表</a:t>
            </a:r>
            <a:r>
              <a:rPr lang="en-US" altLang="zh-TW" dirty="0"/>
              <a:t>keyword</a:t>
            </a:r>
            <a:endParaRPr lang="zh-TW" altLang="zh-TW" dirty="0"/>
          </a:p>
          <a:p>
            <a:r>
              <a:rPr lang="en-US" altLang="zh-TW" dirty="0" err="1"/>
              <a:t>Download_excel.robot</a:t>
            </a:r>
            <a:r>
              <a:rPr lang="en-US" altLang="zh-TW" dirty="0"/>
              <a:t> </a:t>
            </a:r>
            <a:r>
              <a:rPr lang="zh-TW" altLang="zh-TW" dirty="0"/>
              <a:t>報表列印</a:t>
            </a:r>
            <a:r>
              <a:rPr lang="en-US" altLang="zh-TW" dirty="0"/>
              <a:t>keyword</a:t>
            </a:r>
            <a:endParaRPr lang="zh-TW" altLang="zh-TW" dirty="0"/>
          </a:p>
          <a:p>
            <a:r>
              <a:rPr lang="en-US" altLang="zh-TW" dirty="0" err="1"/>
              <a:t>Home_page_button.robot</a:t>
            </a:r>
            <a:r>
              <a:rPr lang="en-US" altLang="zh-TW" dirty="0"/>
              <a:t> </a:t>
            </a:r>
            <a:r>
              <a:rPr lang="zh-TW" altLang="zh-TW" dirty="0"/>
              <a:t>首頁的按鈕</a:t>
            </a:r>
            <a:r>
              <a:rPr lang="en-US" altLang="zh-TW" dirty="0"/>
              <a:t>keyword</a:t>
            </a:r>
            <a:endParaRPr lang="zh-TW" altLang="zh-TW" dirty="0"/>
          </a:p>
          <a:p>
            <a:r>
              <a:rPr lang="en-US" altLang="zh-TW" dirty="0" err="1"/>
              <a:t>Login.robot</a:t>
            </a:r>
            <a:r>
              <a:rPr lang="en-US" altLang="zh-TW" dirty="0"/>
              <a:t> </a:t>
            </a:r>
            <a:r>
              <a:rPr lang="zh-TW" altLang="zh-TW" dirty="0"/>
              <a:t>登入</a:t>
            </a:r>
            <a:r>
              <a:rPr lang="en-US" altLang="zh-TW" dirty="0"/>
              <a:t>keyword</a:t>
            </a:r>
            <a:endParaRPr lang="zh-TW" altLang="zh-TW" dirty="0"/>
          </a:p>
          <a:p>
            <a:r>
              <a:rPr lang="en-US" altLang="zh-TW" dirty="0" err="1"/>
              <a:t>Management.robot</a:t>
            </a:r>
            <a:r>
              <a:rPr lang="en-US" altLang="zh-TW" dirty="0"/>
              <a:t> </a:t>
            </a:r>
            <a:r>
              <a:rPr lang="zh-TW" altLang="zh-TW" dirty="0"/>
              <a:t>管理</a:t>
            </a:r>
            <a:r>
              <a:rPr lang="en-US" altLang="zh-TW" dirty="0"/>
              <a:t>keyword</a:t>
            </a:r>
            <a:endParaRPr lang="zh-TW" altLang="zh-TW" dirty="0"/>
          </a:p>
          <a:p>
            <a:r>
              <a:rPr lang="en-US" altLang="zh-TW" dirty="0" err="1"/>
              <a:t>Notify.robot</a:t>
            </a:r>
            <a:r>
              <a:rPr lang="en-US" altLang="zh-TW" dirty="0"/>
              <a:t> </a:t>
            </a:r>
            <a:r>
              <a:rPr lang="zh-TW" altLang="zh-TW" dirty="0"/>
              <a:t>通知</a:t>
            </a:r>
            <a:r>
              <a:rPr lang="en-US" altLang="zh-TW" dirty="0"/>
              <a:t>keyword</a:t>
            </a:r>
            <a:endParaRPr lang="zh-TW" altLang="zh-TW" dirty="0"/>
          </a:p>
          <a:p>
            <a:r>
              <a:rPr lang="en-US" altLang="zh-TW" dirty="0" err="1"/>
              <a:t>Stocktaking_plan.robot</a:t>
            </a:r>
            <a:r>
              <a:rPr lang="en-US" altLang="zh-TW" dirty="0"/>
              <a:t> </a:t>
            </a:r>
            <a:r>
              <a:rPr lang="zh-TW" altLang="zh-TW" dirty="0"/>
              <a:t>盤點計畫</a:t>
            </a:r>
            <a:r>
              <a:rPr lang="en-US" altLang="zh-TW" dirty="0"/>
              <a:t>keyword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7486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zh-TW" altLang="en-US" dirty="0"/>
              <a:t>自動化</a:t>
            </a:r>
            <a:r>
              <a:rPr lang="zh-TW" altLang="zh-TW" dirty="0"/>
              <a:t>程式檔案架構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參數檔案</a:t>
            </a:r>
            <a:br>
              <a:rPr lang="en-US" altLang="zh-TW" dirty="0"/>
            </a:br>
            <a:r>
              <a:rPr lang="en-US" altLang="zh-TW" b="1" dirty="0" err="1"/>
              <a:t>iasm</a:t>
            </a:r>
            <a:r>
              <a:rPr lang="en-US" altLang="zh-TW" b="1" dirty="0"/>
              <a:t>-test-automation\Resource\Variables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770775"/>
            <a:ext cx="852732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err="1"/>
              <a:t>Variables.robot</a:t>
            </a:r>
            <a:r>
              <a:rPr lang="zh-TW" altLang="en-US" dirty="0"/>
              <a:t> 參數資料檔案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8344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zh-TW" altLang="en-US" dirty="0"/>
              <a:t>執行步驟 </a:t>
            </a:r>
            <a:r>
              <a:rPr lang="en-US" altLang="zh-TW" dirty="0"/>
              <a:t>– </a:t>
            </a:r>
            <a:r>
              <a:rPr lang="zh-TW" altLang="en-US" dirty="0"/>
              <a:t>地端角色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770775"/>
            <a:ext cx="852732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auto_land_user.bat: </a:t>
            </a:r>
            <a:r>
              <a:rPr lang="zh-TW" altLang="zh-TW" dirty="0"/>
              <a:t>可執行地端五位角色</a:t>
            </a:r>
            <a:r>
              <a:rPr lang="en-US" altLang="zh-TW" dirty="0"/>
              <a:t>robot </a:t>
            </a:r>
            <a:r>
              <a:rPr lang="zh-TW" altLang="zh-TW" dirty="0"/>
              <a:t>的執行檔</a:t>
            </a:r>
            <a:endParaRPr lang="en-US" altLang="zh-TW" dirty="0"/>
          </a:p>
          <a:p>
            <a:r>
              <a:rPr lang="zh-TW" altLang="en-US" dirty="0"/>
              <a:t>或在命令提示字元輸入以下指令</a:t>
            </a:r>
            <a:br>
              <a:rPr lang="en-US" altLang="zh-TW" dirty="0"/>
            </a:br>
            <a:r>
              <a:rPr lang="en-US" altLang="zh-TW" dirty="0"/>
              <a:t>robot </a:t>
            </a:r>
            <a:r>
              <a:rPr lang="en-US" altLang="zh-TW" dirty="0" err="1"/>
              <a:t>Land_Attention_data.robot</a:t>
            </a:r>
            <a:r>
              <a:rPr lang="en-US" altLang="zh-TW" dirty="0"/>
              <a:t> </a:t>
            </a:r>
            <a:r>
              <a:rPr lang="en-US" altLang="zh-TW" dirty="0" err="1"/>
              <a:t>Land_Operations_Supervisor_data.robot</a:t>
            </a:r>
            <a:r>
              <a:rPr lang="en-US" altLang="zh-TW" dirty="0"/>
              <a:t> </a:t>
            </a:r>
            <a:r>
              <a:rPr lang="en-US" altLang="zh-TW" dirty="0" err="1"/>
              <a:t>Land_ISOAttention_data.robot</a:t>
            </a:r>
            <a:r>
              <a:rPr lang="en-US" altLang="zh-TW" dirty="0"/>
              <a:t> </a:t>
            </a:r>
            <a:r>
              <a:rPr lang="en-US" altLang="zh-TW" dirty="0" err="1"/>
              <a:t>Land_Unit_Head.robot</a:t>
            </a:r>
            <a:r>
              <a:rPr lang="en-US" altLang="zh-TW" dirty="0"/>
              <a:t> </a:t>
            </a:r>
            <a:r>
              <a:rPr lang="en-US" altLang="zh-TW" dirty="0" err="1"/>
              <a:t>Land_System_Admin.robot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14815620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818</Words>
  <Application>Microsoft Office PowerPoint</Application>
  <PresentationFormat>如螢幕大小 (16:9)</PresentationFormat>
  <Paragraphs>236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Roboto</vt:lpstr>
      <vt:lpstr>Microsoft JhengHei</vt:lpstr>
      <vt:lpstr>新細明體</vt:lpstr>
      <vt:lpstr>Material</vt:lpstr>
      <vt:lpstr>CIA 自動化程式說明</vt:lpstr>
      <vt:lpstr>前言</vt:lpstr>
      <vt:lpstr>CIA上的角色</vt:lpstr>
      <vt:lpstr>自動化程式檔案架構 – 角色1</vt:lpstr>
      <vt:lpstr>自動化程式檔案架構 – 角色2</vt:lpstr>
      <vt:lpstr>自動化程式檔案架構 – 其餘檔案說明</vt:lpstr>
      <vt:lpstr>自動化程式檔案架構 – Keywords檔案 iasm-test-automation\Resource Keyword</vt:lpstr>
      <vt:lpstr>自動化程式檔案架構 – 參數檔案 iasm-test-automation\Resource\Variables</vt:lpstr>
      <vt:lpstr>執行步驟 – 地端角色</vt:lpstr>
      <vt:lpstr>執行步驟 – 雲端角色</vt:lpstr>
      <vt:lpstr>執行步驟 – 所有角色</vt:lpstr>
      <vt:lpstr>PowerPoint 簡報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CIA 自動化程式說明</dc:title>
  <cp:lastModifiedBy>TPI</cp:lastModifiedBy>
  <cp:revision>71</cp:revision>
  <dcterms:modified xsi:type="dcterms:W3CDTF">2024-06-27T07:00:47Z</dcterms:modified>
</cp:coreProperties>
</file>