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AB5C6-C1AD-F5BD-EBFB-E54673BAF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325AFB-98DD-27A6-0426-BEBD80669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349388-C9DD-6A3A-6C33-F0A458F04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67B1-DBE6-417B-B31F-CA1EE0F74DC3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25B15C-59E9-E205-2906-9A845CC75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C0BEC0-071D-B761-CE14-9F809006D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6F22-2E7D-4E55-BE3C-C5199C90D8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4746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257A38-DFA6-4432-4264-AFD8FE00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3B16443-51FA-834B-943E-D798CE60E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3BB439-9D37-532E-426D-FA0754F51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67B1-DBE6-417B-B31F-CA1EE0F74DC3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4C6666-DAA5-0185-57AE-D6D6C19BA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B403ED-DD69-98B8-20FF-0EEFB2C44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6F22-2E7D-4E55-BE3C-C5199C90D8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8720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093326E-1CCD-F5D7-F450-50A59FE475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1D53BAF-98AD-5FE3-6E74-310B29A89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B437E6-DD62-F793-FFDF-C157ABBFF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67B1-DBE6-417B-B31F-CA1EE0F74DC3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27898B-D71F-DD39-C551-A31BF6FE7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B991CC-51D7-E9F5-EF98-C05B34886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6F22-2E7D-4E55-BE3C-C5199C90D8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7608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457DB0-99FB-9B1C-8C6F-D454C3D97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1020C9-FEB2-29BA-0E0A-88995014B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84CE32-F354-6E57-39E3-F6F2338A7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67B1-DBE6-417B-B31F-CA1EE0F74DC3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12C6A3-2249-D7E5-50AA-482AD1A16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7B8C86-40B5-5888-2015-2D5D3A3C8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6F22-2E7D-4E55-BE3C-C5199C90D8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351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93AACA-7847-A951-B955-7E2C450EE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524296-3759-88DA-7E2F-4C1F1512C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A53B0F-D62B-16E1-FAA8-66116B04D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67B1-DBE6-417B-B31F-CA1EE0F74DC3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2C4EE7-9CB3-D279-A13E-CB83F24B1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E8FF96-A4B2-7BE6-9404-5B2D36AC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6F22-2E7D-4E55-BE3C-C5199C90D8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5966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0C66B0-7E1F-0094-C5DB-746BA0E7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7CE071-93FF-597D-785C-086E8B3879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5A1CC91-C616-6080-70C1-8D178C3E2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A0FC78-F8B1-42FB-E109-203C32846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67B1-DBE6-417B-B31F-CA1EE0F74DC3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872205-D554-F629-DCD9-083491513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2717CC6-D14A-5628-4748-15F8BDC9A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6F22-2E7D-4E55-BE3C-C5199C90D8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2166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5B127E-BD7D-6400-9F98-D297A58B8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E3A7F4-0677-941D-49F7-CF0DD1D41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1A9B81D-CC50-8E9C-B768-18404851A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4AF147C-CBBD-4DD3-1D12-E975A53B85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8C08901-C275-458C-22F0-5D5A4F9F6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3CCC939-3E62-5604-437C-BA5D8FCAE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67B1-DBE6-417B-B31F-CA1EE0F74DC3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3CA2A31-CD26-AF26-0EF1-215700F02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4CA3A96-53F5-A5D1-09D6-BC2EDCA3B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6F22-2E7D-4E55-BE3C-C5199C90D8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223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AF096D-91BE-DD40-79AC-4A33DA9BE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A0AE9C1-B22C-CEC4-6188-FD4BBCCEC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67B1-DBE6-417B-B31F-CA1EE0F74DC3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9DDC147-6F13-F867-9E74-E4E8DF0DE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01D688-3725-1F9C-7C77-09959C9B3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6F22-2E7D-4E55-BE3C-C5199C90D8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7557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9C6A166-9786-6194-F63C-B83048B2D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67B1-DBE6-417B-B31F-CA1EE0F74DC3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BC196D4-09F6-CFC5-61E0-672B5CE15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AB46D9-E5AD-0D60-FE55-CBCAFCC90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6F22-2E7D-4E55-BE3C-C5199C90D8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225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C8423A-BE14-97CA-9E67-7D2F4313E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A7D3D8-7DA0-5318-B38A-0ECA3CA9F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7ACDB66-7AC6-61CD-4910-B2AB36FE0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DE04FB4-056B-9B6D-8268-37A56E8A9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67B1-DBE6-417B-B31F-CA1EE0F74DC3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C47BC4C-CC1B-6900-39DC-0FAE2E16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35DC4E0-B137-6FF7-8A2B-32ECB3E4C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6F22-2E7D-4E55-BE3C-C5199C90D8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136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EF754-4643-8E8E-C651-A7C6E0908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B08535E-2FAB-D195-A16C-7CF2C1F3E7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F7ABCB1-DC79-3B6E-6ADD-7B63C6CA6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82001C-D4AC-5543-CED6-32369DF44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67B1-DBE6-417B-B31F-CA1EE0F74DC3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1BFF5A-BA7F-F4B1-A25D-02F41782B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3B3BFE-644A-A9A9-812D-AE5051BAF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E6F22-2E7D-4E55-BE3C-C5199C90D8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8338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FC3584B-49D0-5694-6139-CB909F1E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71861E4-D45C-BB90-B7BB-FFCE0CF79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8280A4-1FEC-880F-3CC3-58063E97AD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C67B1-DBE6-417B-B31F-CA1EE0F74DC3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D62D01-7D18-86F2-090B-5105E36C1A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CB0A76-BAB2-069C-5D1D-864FF3054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E6F22-2E7D-4E55-BE3C-C5199C90D8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9924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5322E4-70BC-B04D-29E2-642D8855C8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Comparaison des </a:t>
            </a:r>
            <a:r>
              <a:rPr lang="fr-FR" dirty="0" err="1"/>
              <a:t>codebarres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1F9819E-63C4-7AA7-ED64-DEECA2881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291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58A5C4-6076-D730-CDB0-36C484E29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code-barres correspondent</a:t>
            </a:r>
          </a:p>
        </p:txBody>
      </p:sp>
      <p:pic>
        <p:nvPicPr>
          <p:cNvPr id="7" name="Image 6" descr="Une image contenant ligne, Police, blanc, typographie&#10;&#10;Description générée automatiquement">
            <a:extLst>
              <a:ext uri="{FF2B5EF4-FFF2-40B4-BE49-F238E27FC236}">
                <a16:creationId xmlns:a16="http://schemas.microsoft.com/office/drawing/2014/main" id="{8236C51D-5667-AD07-3F8E-AE3F8FC75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751" y="4649457"/>
            <a:ext cx="2004234" cy="1082134"/>
          </a:xfrm>
          <a:prstGeom prst="rect">
            <a:avLst/>
          </a:prstGeom>
        </p:spPr>
      </p:pic>
      <p:pic>
        <p:nvPicPr>
          <p:cNvPr id="9" name="Image 8" descr="Une image contenant Police, typographie, peigne, conception&#10;&#10;Description générée automatiquement">
            <a:extLst>
              <a:ext uri="{FF2B5EF4-FFF2-40B4-BE49-F238E27FC236}">
                <a16:creationId xmlns:a16="http://schemas.microsoft.com/office/drawing/2014/main" id="{A855F018-7448-C1C4-F00F-9D4482063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898" y="4295097"/>
            <a:ext cx="2697714" cy="1790855"/>
          </a:xfrm>
          <a:prstGeom prst="rect">
            <a:avLst/>
          </a:prstGeom>
        </p:spPr>
      </p:pic>
      <p:pic>
        <p:nvPicPr>
          <p:cNvPr id="11" name="Image 10" descr="Une image contenant texte, typographie, Police, capture d’écran&#10;&#10;Description générée automatiquement">
            <a:extLst>
              <a:ext uri="{FF2B5EF4-FFF2-40B4-BE49-F238E27FC236}">
                <a16:creationId xmlns:a16="http://schemas.microsoft.com/office/drawing/2014/main" id="{AF4FA4CD-83D6-2FC0-5DF1-E0ACD0CD8B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25" y="4542769"/>
            <a:ext cx="2164268" cy="1295512"/>
          </a:xfrm>
          <a:prstGeom prst="rect">
            <a:avLst/>
          </a:prstGeom>
        </p:spPr>
      </p:pic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19C870D5-3F56-A466-9F1C-38DE99834E0D}"/>
              </a:ext>
            </a:extLst>
          </p:cNvPr>
          <p:cNvSpPr/>
          <p:nvPr/>
        </p:nvSpPr>
        <p:spPr>
          <a:xfrm>
            <a:off x="1434131" y="3293097"/>
            <a:ext cx="682752" cy="100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03A78C39-2E22-5C42-4CAA-D16876424F15}"/>
              </a:ext>
            </a:extLst>
          </p:cNvPr>
          <p:cNvSpPr/>
          <p:nvPr/>
        </p:nvSpPr>
        <p:spPr>
          <a:xfrm>
            <a:off x="3953280" y="3293097"/>
            <a:ext cx="682752" cy="100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2537EE30-634F-57D9-E631-44638AE21F1B}"/>
              </a:ext>
            </a:extLst>
          </p:cNvPr>
          <p:cNvSpPr/>
          <p:nvPr/>
        </p:nvSpPr>
        <p:spPr>
          <a:xfrm>
            <a:off x="6179877" y="3293097"/>
            <a:ext cx="682752" cy="100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CC9BC4F-93B2-13CA-29BE-B9AA21358844}"/>
              </a:ext>
            </a:extLst>
          </p:cNvPr>
          <p:cNvSpPr txBox="1"/>
          <p:nvPr/>
        </p:nvSpPr>
        <p:spPr>
          <a:xfrm>
            <a:off x="1065229" y="2205872"/>
            <a:ext cx="1470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Code-barre imprimé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C9174AF-0F5E-37C5-7323-19F094818650}"/>
              </a:ext>
            </a:extLst>
          </p:cNvPr>
          <p:cNvSpPr txBox="1"/>
          <p:nvPr/>
        </p:nvSpPr>
        <p:spPr>
          <a:xfrm>
            <a:off x="5724993" y="1935785"/>
            <a:ext cx="1470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Code-barre récupéré depuis internet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23F3E79-F894-CD80-8163-3F6AB295F477}"/>
              </a:ext>
            </a:extLst>
          </p:cNvPr>
          <p:cNvSpPr txBox="1"/>
          <p:nvPr/>
        </p:nvSpPr>
        <p:spPr>
          <a:xfrm>
            <a:off x="3491060" y="1935785"/>
            <a:ext cx="1470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Code-barre screen-shot depuis le rapport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DA8CA45-F235-4A22-92FC-5077291B398D}"/>
              </a:ext>
            </a:extLst>
          </p:cNvPr>
          <p:cNvSpPr txBox="1"/>
          <p:nvPr/>
        </p:nvSpPr>
        <p:spPr>
          <a:xfrm>
            <a:off x="8068246" y="2692932"/>
            <a:ext cx="35067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voit bien qu’il y a une perte dans la qualité d’impression ce qui peut expliquer la non-reconnaissance par la douchette.</a:t>
            </a:r>
          </a:p>
        </p:txBody>
      </p:sp>
      <p:pic>
        <p:nvPicPr>
          <p:cNvPr id="4" name="Graphique 3" descr="Avertissement contour">
            <a:extLst>
              <a:ext uri="{FF2B5EF4-FFF2-40B4-BE49-F238E27FC236}">
                <a16:creationId xmlns:a16="http://schemas.microsoft.com/office/drawing/2014/main" id="{2122A0B4-682B-2F38-2040-609FA5DEBD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80990" y="180698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8204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39</Words>
  <Application>Microsoft Office PowerPoint</Application>
  <PresentationFormat>Grand écran</PresentationFormat>
  <Paragraphs>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Comparaison des codebarres</vt:lpstr>
      <vt:lpstr>Les code-barres correspondent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Comparaison des codebarres</dc:title>
  <dc:creator>Jean-Jacques PEYRONEL</dc:creator>
  <cp:lastModifiedBy>Jean-Jacques PEYRONEL</cp:lastModifiedBy>
  <cp:revision>4</cp:revision>
  <dcterms:created xsi:type="dcterms:W3CDTF">2023-06-22T16:40:29Z</dcterms:created>
  <dcterms:modified xsi:type="dcterms:W3CDTF">2023-06-22T16:55:28Z</dcterms:modified>
</cp:coreProperties>
</file>