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90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38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08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2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4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8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59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4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28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C62AB-DAB7-4C21-B895-2D25CFC79568}" type="datetimeFigureOut">
              <a:rPr lang="ko-KR" altLang="en-US" smtClean="0"/>
              <a:t>2018-01-13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3F8CF-5943-4B25-ADE1-CBF68E8A29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8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6613"/>
              </p:ext>
            </p:extLst>
          </p:nvPr>
        </p:nvGraphicFramePr>
        <p:xfrm>
          <a:off x="959807" y="3456662"/>
          <a:ext cx="4572014" cy="43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9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13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15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17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19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21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23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25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27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29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31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33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12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14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16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18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22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24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26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28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30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32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34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3121708" y="2939116"/>
            <a:ext cx="190239" cy="140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13"/>
          </a:p>
        </p:txBody>
      </p:sp>
      <p:sp>
        <p:nvSpPr>
          <p:cNvPr id="9" name="TextBox 8"/>
          <p:cNvSpPr txBox="1"/>
          <p:nvPr/>
        </p:nvSpPr>
        <p:spPr>
          <a:xfrm>
            <a:off x="2332189" y="3245716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A1</a:t>
            </a:r>
            <a:endParaRPr lang="ko-KR" alt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2592958" y="3245716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A0</a:t>
            </a:r>
            <a:endParaRPr lang="ko-KR" altLang="en-US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2592957" y="3893938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D7</a:t>
            </a:r>
            <a:endParaRPr lang="ko-KR" altLang="en-US" sz="1013" dirty="0"/>
          </a:p>
        </p:txBody>
      </p:sp>
      <p:sp>
        <p:nvSpPr>
          <p:cNvPr id="12" name="TextBox 11"/>
          <p:cNvSpPr txBox="1"/>
          <p:nvPr/>
        </p:nvSpPr>
        <p:spPr>
          <a:xfrm>
            <a:off x="2853725" y="3245716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D0</a:t>
            </a:r>
            <a:endParaRPr lang="ko-KR" altLang="en-US" sz="1013" dirty="0"/>
          </a:p>
        </p:txBody>
      </p:sp>
      <p:sp>
        <p:nvSpPr>
          <p:cNvPr id="13" name="TextBox 12"/>
          <p:cNvSpPr txBox="1"/>
          <p:nvPr/>
        </p:nvSpPr>
        <p:spPr>
          <a:xfrm>
            <a:off x="2829302" y="3893938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D6</a:t>
            </a:r>
            <a:endParaRPr lang="ko-KR" alt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3097284" y="3893938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D5</a:t>
            </a:r>
            <a:endParaRPr lang="ko-KR" altLang="en-US" sz="1013" dirty="0"/>
          </a:p>
        </p:txBody>
      </p:sp>
      <p:sp>
        <p:nvSpPr>
          <p:cNvPr id="15" name="TextBox 14"/>
          <p:cNvSpPr txBox="1"/>
          <p:nvPr/>
        </p:nvSpPr>
        <p:spPr>
          <a:xfrm>
            <a:off x="3379736" y="3893938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D4</a:t>
            </a:r>
            <a:endParaRPr lang="ko-KR" alt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3111754" y="3245716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D1</a:t>
            </a:r>
            <a:endParaRPr lang="ko-KR" altLang="en-US" sz="1013" dirty="0"/>
          </a:p>
        </p:txBody>
      </p:sp>
      <p:sp>
        <p:nvSpPr>
          <p:cNvPr id="17" name="TextBox 16"/>
          <p:cNvSpPr txBox="1"/>
          <p:nvPr/>
        </p:nvSpPr>
        <p:spPr>
          <a:xfrm>
            <a:off x="3380114" y="3245716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D2</a:t>
            </a:r>
            <a:endParaRPr lang="ko-KR" altLang="en-US" sz="1013" dirty="0"/>
          </a:p>
        </p:txBody>
      </p:sp>
      <p:sp>
        <p:nvSpPr>
          <p:cNvPr id="18" name="TextBox 17"/>
          <p:cNvSpPr txBox="1"/>
          <p:nvPr/>
        </p:nvSpPr>
        <p:spPr>
          <a:xfrm>
            <a:off x="3660986" y="3245716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D3</a:t>
            </a:r>
            <a:endParaRPr lang="ko-KR" altLang="en-US" sz="1013" dirty="0"/>
          </a:p>
        </p:txBody>
      </p:sp>
      <p:sp>
        <p:nvSpPr>
          <p:cNvPr id="19" name="TextBox 18"/>
          <p:cNvSpPr txBox="1"/>
          <p:nvPr/>
        </p:nvSpPr>
        <p:spPr>
          <a:xfrm>
            <a:off x="3905657" y="3893938"/>
            <a:ext cx="3048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IQ</a:t>
            </a:r>
            <a:endParaRPr lang="ko-KR" altLang="en-US" sz="1013" dirty="0"/>
          </a:p>
        </p:txBody>
      </p:sp>
      <p:sp>
        <p:nvSpPr>
          <p:cNvPr id="21" name="TextBox 20"/>
          <p:cNvSpPr txBox="1"/>
          <p:nvPr/>
        </p:nvSpPr>
        <p:spPr>
          <a:xfrm>
            <a:off x="4144785" y="3893938"/>
            <a:ext cx="4443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EXT1</a:t>
            </a:r>
            <a:endParaRPr lang="ko-KR" altLang="en-US" sz="1013" dirty="0"/>
          </a:p>
        </p:txBody>
      </p:sp>
      <p:sp>
        <p:nvSpPr>
          <p:cNvPr id="22" name="TextBox 21"/>
          <p:cNvSpPr txBox="1"/>
          <p:nvPr/>
        </p:nvSpPr>
        <p:spPr>
          <a:xfrm>
            <a:off x="4433666" y="3245716"/>
            <a:ext cx="3754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CLK</a:t>
            </a:r>
            <a:endParaRPr lang="ko-KR" altLang="en-US" sz="1013" dirty="0"/>
          </a:p>
        </p:txBody>
      </p:sp>
      <p:sp>
        <p:nvSpPr>
          <p:cNvPr id="23" name="TextBox 22"/>
          <p:cNvSpPr txBox="1"/>
          <p:nvPr/>
        </p:nvSpPr>
        <p:spPr>
          <a:xfrm>
            <a:off x="4708457" y="3893938"/>
            <a:ext cx="3353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RD</a:t>
            </a:r>
            <a:endParaRPr lang="ko-KR" altLang="en-US" sz="1013" dirty="0"/>
          </a:p>
        </p:txBody>
      </p:sp>
      <p:sp>
        <p:nvSpPr>
          <p:cNvPr id="24" name="TextBox 23"/>
          <p:cNvSpPr txBox="1"/>
          <p:nvPr/>
        </p:nvSpPr>
        <p:spPr>
          <a:xfrm>
            <a:off x="4984554" y="3245716"/>
            <a:ext cx="3706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WR</a:t>
            </a:r>
            <a:endParaRPr lang="ko-KR" altLang="en-US" sz="1013" dirty="0"/>
          </a:p>
        </p:txBody>
      </p:sp>
      <p:sp>
        <p:nvSpPr>
          <p:cNvPr id="26" name="TextBox 25"/>
          <p:cNvSpPr txBox="1"/>
          <p:nvPr/>
        </p:nvSpPr>
        <p:spPr>
          <a:xfrm>
            <a:off x="5284997" y="3231624"/>
            <a:ext cx="3241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5V</a:t>
            </a:r>
            <a:endParaRPr lang="ko-KR" altLang="en-US" sz="1013" dirty="0"/>
          </a:p>
        </p:txBody>
      </p:sp>
      <p:sp>
        <p:nvSpPr>
          <p:cNvPr id="27" name="TextBox 26"/>
          <p:cNvSpPr txBox="1"/>
          <p:nvPr/>
        </p:nvSpPr>
        <p:spPr>
          <a:xfrm>
            <a:off x="5220075" y="3893938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GND</a:t>
            </a:r>
            <a:endParaRPr lang="ko-KR" altLang="en-US" sz="1013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2207"/>
              </p:ext>
            </p:extLst>
          </p:nvPr>
        </p:nvGraphicFramePr>
        <p:xfrm>
          <a:off x="230480" y="4602080"/>
          <a:ext cx="2678660" cy="43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78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196399"/>
              </p:ext>
            </p:extLst>
          </p:nvPr>
        </p:nvGraphicFramePr>
        <p:xfrm>
          <a:off x="3110066" y="4607862"/>
          <a:ext cx="1625802" cy="43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797981"/>
              </p:ext>
            </p:extLst>
          </p:nvPr>
        </p:nvGraphicFramePr>
        <p:xfrm>
          <a:off x="4942408" y="4607861"/>
          <a:ext cx="1625802" cy="43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marL="51435" marR="51435" marT="25718" marB="2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85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793644"/>
              </p:ext>
            </p:extLst>
          </p:nvPr>
        </p:nvGraphicFramePr>
        <p:xfrm>
          <a:off x="5410133" y="1112857"/>
          <a:ext cx="755248" cy="5551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240506" y="2780559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A1</a:t>
            </a:r>
            <a:endParaRPr lang="ko-KR" altLang="en-US" sz="1013" dirty="0"/>
          </a:p>
        </p:txBody>
      </p:sp>
      <p:sp>
        <p:nvSpPr>
          <p:cNvPr id="5" name="TextBox 4"/>
          <p:cNvSpPr txBox="1"/>
          <p:nvPr/>
        </p:nvSpPr>
        <p:spPr>
          <a:xfrm>
            <a:off x="6240506" y="3116224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A0</a:t>
            </a:r>
            <a:endParaRPr lang="ko-KR" altLang="en-US" sz="1013" dirty="0"/>
          </a:p>
        </p:txBody>
      </p:sp>
      <p:sp>
        <p:nvSpPr>
          <p:cNvPr id="6" name="TextBox 5"/>
          <p:cNvSpPr txBox="1"/>
          <p:nvPr/>
        </p:nvSpPr>
        <p:spPr>
          <a:xfrm>
            <a:off x="6235696" y="3467622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D0</a:t>
            </a:r>
            <a:endParaRPr lang="ko-KR" altLang="en-US" sz="1013" dirty="0"/>
          </a:p>
        </p:txBody>
      </p:sp>
      <p:sp>
        <p:nvSpPr>
          <p:cNvPr id="7" name="TextBox 6"/>
          <p:cNvSpPr txBox="1"/>
          <p:nvPr/>
        </p:nvSpPr>
        <p:spPr>
          <a:xfrm>
            <a:off x="6235696" y="3799129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D1</a:t>
            </a:r>
            <a:endParaRPr lang="ko-KR" altLang="en-US" sz="1013" dirty="0"/>
          </a:p>
        </p:txBody>
      </p:sp>
      <p:sp>
        <p:nvSpPr>
          <p:cNvPr id="8" name="TextBox 7"/>
          <p:cNvSpPr txBox="1"/>
          <p:nvPr/>
        </p:nvSpPr>
        <p:spPr>
          <a:xfrm>
            <a:off x="6235696" y="4105213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D2</a:t>
            </a:r>
            <a:endParaRPr lang="ko-KR" alt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6235696" y="4442801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D3</a:t>
            </a:r>
            <a:endParaRPr lang="ko-KR" alt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6212546" y="5414444"/>
            <a:ext cx="3754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CLK</a:t>
            </a:r>
            <a:endParaRPr lang="ko-KR" altLang="en-US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6195622" y="6097349"/>
            <a:ext cx="3706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WR</a:t>
            </a:r>
            <a:endParaRPr lang="ko-KR" altLang="en-US" sz="1013" dirty="0"/>
          </a:p>
        </p:txBody>
      </p:sp>
      <p:sp>
        <p:nvSpPr>
          <p:cNvPr id="12" name="TextBox 11"/>
          <p:cNvSpPr txBox="1"/>
          <p:nvPr/>
        </p:nvSpPr>
        <p:spPr>
          <a:xfrm>
            <a:off x="6235696" y="6433014"/>
            <a:ext cx="3241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5V</a:t>
            </a:r>
            <a:endParaRPr lang="ko-KR" altLang="en-US" sz="1013" dirty="0"/>
          </a:p>
        </p:txBody>
      </p:sp>
      <p:sp>
        <p:nvSpPr>
          <p:cNvPr id="13" name="TextBox 12"/>
          <p:cNvSpPr txBox="1"/>
          <p:nvPr/>
        </p:nvSpPr>
        <p:spPr>
          <a:xfrm>
            <a:off x="5031289" y="3116224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D7</a:t>
            </a:r>
            <a:endParaRPr lang="ko-KR" alt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5031289" y="3467621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D6</a:t>
            </a:r>
            <a:endParaRPr lang="ko-KR" altLang="en-US" sz="1013" dirty="0"/>
          </a:p>
        </p:txBody>
      </p:sp>
      <p:sp>
        <p:nvSpPr>
          <p:cNvPr id="15" name="TextBox 14"/>
          <p:cNvSpPr txBox="1"/>
          <p:nvPr/>
        </p:nvSpPr>
        <p:spPr>
          <a:xfrm>
            <a:off x="5031289" y="3819018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D5</a:t>
            </a:r>
            <a:endParaRPr lang="ko-KR" alt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5031289" y="4105212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D4</a:t>
            </a:r>
            <a:endParaRPr lang="ko-KR" altLang="en-US" sz="1013" dirty="0"/>
          </a:p>
        </p:txBody>
      </p:sp>
      <p:sp>
        <p:nvSpPr>
          <p:cNvPr id="17" name="TextBox 16"/>
          <p:cNvSpPr txBox="1"/>
          <p:nvPr/>
        </p:nvSpPr>
        <p:spPr>
          <a:xfrm>
            <a:off x="5056937" y="4748885"/>
            <a:ext cx="3048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IQ</a:t>
            </a:r>
            <a:endParaRPr lang="ko-KR" altLang="en-US" sz="1013" dirty="0"/>
          </a:p>
        </p:txBody>
      </p:sp>
      <p:sp>
        <p:nvSpPr>
          <p:cNvPr id="18" name="TextBox 17"/>
          <p:cNvSpPr txBox="1"/>
          <p:nvPr/>
        </p:nvSpPr>
        <p:spPr>
          <a:xfrm>
            <a:off x="4984757" y="5074899"/>
            <a:ext cx="4443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EXT1</a:t>
            </a:r>
            <a:endParaRPr lang="ko-KR" altLang="en-US" sz="1013" dirty="0"/>
          </a:p>
        </p:txBody>
      </p:sp>
      <p:sp>
        <p:nvSpPr>
          <p:cNvPr id="19" name="TextBox 18"/>
          <p:cNvSpPr txBox="1"/>
          <p:nvPr/>
        </p:nvSpPr>
        <p:spPr>
          <a:xfrm>
            <a:off x="5028885" y="5716322"/>
            <a:ext cx="3353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RD</a:t>
            </a:r>
            <a:endParaRPr lang="ko-KR" altLang="en-US" sz="1013" dirty="0"/>
          </a:p>
        </p:txBody>
      </p:sp>
      <p:sp>
        <p:nvSpPr>
          <p:cNvPr id="20" name="TextBox 19"/>
          <p:cNvSpPr txBox="1"/>
          <p:nvPr/>
        </p:nvSpPr>
        <p:spPr>
          <a:xfrm>
            <a:off x="4981596" y="6459351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GND</a:t>
            </a:r>
            <a:endParaRPr lang="ko-KR" altLang="en-US" sz="1013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216480" y="3407505"/>
            <a:ext cx="7708556" cy="2567009"/>
          </a:xfrm>
          <a:prstGeom prst="rect">
            <a:avLst/>
          </a:prstGeom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51252"/>
              </p:ext>
            </p:extLst>
          </p:nvPr>
        </p:nvGraphicFramePr>
        <p:xfrm>
          <a:off x="3507324" y="1075538"/>
          <a:ext cx="697374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LV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LH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A0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B0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A1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A2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A3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A4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B4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A5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B5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A6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B6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A7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B7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OE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06971"/>
              </p:ext>
            </p:extLst>
          </p:nvPr>
        </p:nvGraphicFramePr>
        <p:xfrm>
          <a:off x="3479931" y="4359269"/>
          <a:ext cx="752160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L0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H0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LV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HV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H2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H3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511123"/>
              </p:ext>
            </p:extLst>
          </p:nvPr>
        </p:nvGraphicFramePr>
        <p:xfrm>
          <a:off x="3478446" y="6459351"/>
          <a:ext cx="752160" cy="178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L0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H0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L1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H1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GND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LV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HV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H2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</a:t>
                      </a:r>
                      <a:endParaRPr lang="ko-KR" altLang="en-US" dirty="0"/>
                    </a:p>
                  </a:txBody>
                  <a:tcPr marL="0" marR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H3</a:t>
                      </a:r>
                      <a:endParaRPr lang="ko-KR" altLang="en-US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200672" y="136581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D0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4200672" y="167674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D1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200672" y="197451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D2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4200672" y="227228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D3</a:t>
            </a:r>
            <a:endParaRPr lang="ko-KR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200672" y="257005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D4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200672" y="288123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D5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4200672" y="3193256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D6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200672" y="34388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D7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080675" y="139460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G0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080675" y="170553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080675" y="2003302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G2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080675" y="230107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G3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080675" y="2598840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G4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080675" y="291002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G5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080675" y="3222046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G6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080675" y="3467621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G7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4252769" y="4738800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A1</a:t>
            </a:r>
            <a:endParaRPr lang="ko-KR" altLang="en-US" sz="1013" dirty="0"/>
          </a:p>
        </p:txBody>
      </p:sp>
      <p:sp>
        <p:nvSpPr>
          <p:cNvPr id="44" name="TextBox 43"/>
          <p:cNvSpPr txBox="1"/>
          <p:nvPr/>
        </p:nvSpPr>
        <p:spPr>
          <a:xfrm>
            <a:off x="4276710" y="4380818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A0</a:t>
            </a:r>
            <a:endParaRPr lang="ko-KR" altLang="en-US" sz="1013" dirty="0"/>
          </a:p>
        </p:txBody>
      </p:sp>
      <p:sp>
        <p:nvSpPr>
          <p:cNvPr id="49" name="TextBox 48"/>
          <p:cNvSpPr txBox="1"/>
          <p:nvPr/>
        </p:nvSpPr>
        <p:spPr>
          <a:xfrm>
            <a:off x="4312494" y="5287286"/>
            <a:ext cx="3048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IQ</a:t>
            </a:r>
            <a:endParaRPr lang="ko-KR" altLang="en-US" sz="1013" dirty="0"/>
          </a:p>
        </p:txBody>
      </p:sp>
      <p:sp>
        <p:nvSpPr>
          <p:cNvPr id="50" name="TextBox 49"/>
          <p:cNvSpPr txBox="1"/>
          <p:nvPr/>
        </p:nvSpPr>
        <p:spPr>
          <a:xfrm>
            <a:off x="4257903" y="5613300"/>
            <a:ext cx="4443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EXT1</a:t>
            </a:r>
            <a:endParaRPr lang="ko-KR" altLang="en-US" sz="1013" dirty="0"/>
          </a:p>
        </p:txBody>
      </p:sp>
      <p:sp>
        <p:nvSpPr>
          <p:cNvPr id="51" name="TextBox 50"/>
          <p:cNvSpPr txBox="1"/>
          <p:nvPr/>
        </p:nvSpPr>
        <p:spPr>
          <a:xfrm>
            <a:off x="4284001" y="6492953"/>
            <a:ext cx="3353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RD</a:t>
            </a:r>
            <a:endParaRPr lang="ko-KR" altLang="en-US" sz="1013" dirty="0"/>
          </a:p>
        </p:txBody>
      </p:sp>
      <p:sp>
        <p:nvSpPr>
          <p:cNvPr id="52" name="TextBox 51"/>
          <p:cNvSpPr txBox="1"/>
          <p:nvPr/>
        </p:nvSpPr>
        <p:spPr>
          <a:xfrm>
            <a:off x="4219419" y="7687547"/>
            <a:ext cx="3754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CLK</a:t>
            </a:r>
            <a:endParaRPr lang="ko-KR" altLang="en-US" sz="1013" dirty="0"/>
          </a:p>
        </p:txBody>
      </p:sp>
      <p:sp>
        <p:nvSpPr>
          <p:cNvPr id="53" name="TextBox 52"/>
          <p:cNvSpPr txBox="1"/>
          <p:nvPr/>
        </p:nvSpPr>
        <p:spPr>
          <a:xfrm>
            <a:off x="4262398" y="6807894"/>
            <a:ext cx="3706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WR</a:t>
            </a:r>
            <a:endParaRPr lang="ko-KR" altLang="en-US" sz="1013" dirty="0"/>
          </a:p>
        </p:txBody>
      </p:sp>
      <p:sp>
        <p:nvSpPr>
          <p:cNvPr id="54" name="TextBox 53"/>
          <p:cNvSpPr txBox="1"/>
          <p:nvPr/>
        </p:nvSpPr>
        <p:spPr>
          <a:xfrm>
            <a:off x="3067599" y="4386333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G9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3067599" y="469726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G10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3067599" y="527289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G12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3063214" y="555861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G13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3063214" y="3777634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G8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3080675" y="646416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G14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70565" y="676267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G15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802" y="760059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G16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2065862" y="393252"/>
            <a:ext cx="2991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Raspberry Pi-SPC1000 </a:t>
            </a:r>
            <a:r>
              <a:rPr lang="ko-KR" altLang="en-US" dirty="0"/>
              <a:t>연결도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5446" y="5835610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G0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2221629" y="5833726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G1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0170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93" y="1227468"/>
            <a:ext cx="2095500" cy="360997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6011"/>
              </p:ext>
            </p:extLst>
          </p:nvPr>
        </p:nvGraphicFramePr>
        <p:xfrm>
          <a:off x="5271689" y="1379867"/>
          <a:ext cx="755248" cy="5551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6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02062" y="3047569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A1</a:t>
            </a:r>
            <a:endParaRPr lang="ko-KR" altLang="en-US" sz="1013" dirty="0"/>
          </a:p>
        </p:txBody>
      </p:sp>
      <p:sp>
        <p:nvSpPr>
          <p:cNvPr id="5" name="TextBox 4"/>
          <p:cNvSpPr txBox="1"/>
          <p:nvPr/>
        </p:nvSpPr>
        <p:spPr>
          <a:xfrm>
            <a:off x="6102062" y="3383234"/>
            <a:ext cx="3257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A0</a:t>
            </a:r>
            <a:endParaRPr lang="ko-KR" altLang="en-US" sz="1013" dirty="0"/>
          </a:p>
        </p:txBody>
      </p:sp>
      <p:sp>
        <p:nvSpPr>
          <p:cNvPr id="6" name="TextBox 5"/>
          <p:cNvSpPr txBox="1"/>
          <p:nvPr/>
        </p:nvSpPr>
        <p:spPr>
          <a:xfrm>
            <a:off x="6097252" y="3734632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D0</a:t>
            </a:r>
            <a:endParaRPr lang="ko-KR" altLang="en-US" sz="1013" dirty="0"/>
          </a:p>
        </p:txBody>
      </p:sp>
      <p:sp>
        <p:nvSpPr>
          <p:cNvPr id="7" name="TextBox 6"/>
          <p:cNvSpPr txBox="1"/>
          <p:nvPr/>
        </p:nvSpPr>
        <p:spPr>
          <a:xfrm>
            <a:off x="6097252" y="4066139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D1</a:t>
            </a:r>
            <a:endParaRPr lang="ko-KR" altLang="en-US" sz="1013" dirty="0"/>
          </a:p>
        </p:txBody>
      </p:sp>
      <p:sp>
        <p:nvSpPr>
          <p:cNvPr id="8" name="TextBox 7"/>
          <p:cNvSpPr txBox="1"/>
          <p:nvPr/>
        </p:nvSpPr>
        <p:spPr>
          <a:xfrm>
            <a:off x="6097252" y="4372223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D2</a:t>
            </a:r>
            <a:endParaRPr lang="ko-KR" altLang="en-US" sz="1013" dirty="0"/>
          </a:p>
        </p:txBody>
      </p:sp>
      <p:sp>
        <p:nvSpPr>
          <p:cNvPr id="9" name="TextBox 8"/>
          <p:cNvSpPr txBox="1"/>
          <p:nvPr/>
        </p:nvSpPr>
        <p:spPr>
          <a:xfrm>
            <a:off x="6097252" y="4709811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D3</a:t>
            </a:r>
            <a:endParaRPr lang="ko-KR" altLang="en-US" sz="1013" dirty="0"/>
          </a:p>
        </p:txBody>
      </p:sp>
      <p:sp>
        <p:nvSpPr>
          <p:cNvPr id="10" name="TextBox 9"/>
          <p:cNvSpPr txBox="1"/>
          <p:nvPr/>
        </p:nvSpPr>
        <p:spPr>
          <a:xfrm>
            <a:off x="6074102" y="5681454"/>
            <a:ext cx="37542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CLK</a:t>
            </a:r>
            <a:endParaRPr lang="ko-KR" altLang="en-US" sz="1013" dirty="0"/>
          </a:p>
        </p:txBody>
      </p:sp>
      <p:sp>
        <p:nvSpPr>
          <p:cNvPr id="11" name="TextBox 10"/>
          <p:cNvSpPr txBox="1"/>
          <p:nvPr/>
        </p:nvSpPr>
        <p:spPr>
          <a:xfrm>
            <a:off x="6057178" y="6404888"/>
            <a:ext cx="3706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WR</a:t>
            </a:r>
            <a:endParaRPr lang="ko-KR" altLang="en-US" sz="1013" dirty="0"/>
          </a:p>
        </p:txBody>
      </p:sp>
      <p:sp>
        <p:nvSpPr>
          <p:cNvPr id="12" name="TextBox 11"/>
          <p:cNvSpPr txBox="1"/>
          <p:nvPr/>
        </p:nvSpPr>
        <p:spPr>
          <a:xfrm>
            <a:off x="6097252" y="6700024"/>
            <a:ext cx="32412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5V</a:t>
            </a:r>
            <a:endParaRPr lang="ko-KR" altLang="en-US" sz="1013" dirty="0"/>
          </a:p>
        </p:txBody>
      </p:sp>
      <p:sp>
        <p:nvSpPr>
          <p:cNvPr id="13" name="TextBox 12"/>
          <p:cNvSpPr txBox="1"/>
          <p:nvPr/>
        </p:nvSpPr>
        <p:spPr>
          <a:xfrm>
            <a:off x="4892845" y="3383234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D7</a:t>
            </a:r>
            <a:endParaRPr lang="ko-KR" altLang="en-US" sz="1013" dirty="0"/>
          </a:p>
        </p:txBody>
      </p:sp>
      <p:sp>
        <p:nvSpPr>
          <p:cNvPr id="14" name="TextBox 13"/>
          <p:cNvSpPr txBox="1"/>
          <p:nvPr/>
        </p:nvSpPr>
        <p:spPr>
          <a:xfrm>
            <a:off x="4892845" y="3734631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D6</a:t>
            </a:r>
            <a:endParaRPr lang="ko-KR" altLang="en-US" sz="1013" dirty="0"/>
          </a:p>
        </p:txBody>
      </p:sp>
      <p:sp>
        <p:nvSpPr>
          <p:cNvPr id="15" name="TextBox 14"/>
          <p:cNvSpPr txBox="1"/>
          <p:nvPr/>
        </p:nvSpPr>
        <p:spPr>
          <a:xfrm>
            <a:off x="4892845" y="4086028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D5</a:t>
            </a:r>
            <a:endParaRPr lang="ko-KR" altLang="en-US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4892845" y="4372222"/>
            <a:ext cx="33054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D4</a:t>
            </a:r>
            <a:endParaRPr lang="ko-KR" altLang="en-US" sz="1013" dirty="0"/>
          </a:p>
        </p:txBody>
      </p:sp>
      <p:sp>
        <p:nvSpPr>
          <p:cNvPr id="17" name="TextBox 16"/>
          <p:cNvSpPr txBox="1"/>
          <p:nvPr/>
        </p:nvSpPr>
        <p:spPr>
          <a:xfrm>
            <a:off x="4918493" y="5015895"/>
            <a:ext cx="3048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IQ</a:t>
            </a:r>
            <a:endParaRPr lang="ko-KR" altLang="en-US" sz="1013" dirty="0"/>
          </a:p>
        </p:txBody>
      </p:sp>
      <p:sp>
        <p:nvSpPr>
          <p:cNvPr id="18" name="TextBox 17"/>
          <p:cNvSpPr txBox="1"/>
          <p:nvPr/>
        </p:nvSpPr>
        <p:spPr>
          <a:xfrm>
            <a:off x="4846313" y="5341909"/>
            <a:ext cx="4443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EXT1</a:t>
            </a:r>
            <a:endParaRPr lang="ko-KR" altLang="en-US" sz="1013" dirty="0"/>
          </a:p>
        </p:txBody>
      </p:sp>
      <p:sp>
        <p:nvSpPr>
          <p:cNvPr id="19" name="TextBox 18"/>
          <p:cNvSpPr txBox="1"/>
          <p:nvPr/>
        </p:nvSpPr>
        <p:spPr>
          <a:xfrm>
            <a:off x="1232754" y="1938001"/>
            <a:ext cx="3353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RD</a:t>
            </a:r>
            <a:endParaRPr lang="ko-KR" altLang="en-US" sz="1013" dirty="0"/>
          </a:p>
        </p:txBody>
      </p:sp>
      <p:sp>
        <p:nvSpPr>
          <p:cNvPr id="20" name="TextBox 19"/>
          <p:cNvSpPr txBox="1"/>
          <p:nvPr/>
        </p:nvSpPr>
        <p:spPr>
          <a:xfrm>
            <a:off x="4843152" y="6726361"/>
            <a:ext cx="4299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GND</a:t>
            </a:r>
            <a:endParaRPr lang="ko-KR" altLang="en-US" sz="1013" dirty="0"/>
          </a:p>
        </p:txBody>
      </p:sp>
      <p:sp>
        <p:nvSpPr>
          <p:cNvPr id="21" name="직사각형 20"/>
          <p:cNvSpPr/>
          <p:nvPr/>
        </p:nvSpPr>
        <p:spPr>
          <a:xfrm>
            <a:off x="3143250" y="2365705"/>
            <a:ext cx="238125" cy="13335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178252" y="2117496"/>
            <a:ext cx="44435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EXT1</a:t>
            </a:r>
            <a:endParaRPr lang="ko-KR" altLang="en-US" sz="1013" dirty="0"/>
          </a:p>
        </p:txBody>
      </p:sp>
      <p:sp>
        <p:nvSpPr>
          <p:cNvPr id="23" name="직사각형 22"/>
          <p:cNvSpPr/>
          <p:nvPr/>
        </p:nvSpPr>
        <p:spPr>
          <a:xfrm>
            <a:off x="1596956" y="2490375"/>
            <a:ext cx="238125" cy="34451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512918" y="1993391"/>
            <a:ext cx="3706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WR</a:t>
            </a:r>
            <a:endParaRPr lang="ko-KR" altLang="en-US" sz="1013" dirty="0"/>
          </a:p>
        </p:txBody>
      </p:sp>
      <p:sp>
        <p:nvSpPr>
          <p:cNvPr id="26" name="직사각형 25"/>
          <p:cNvSpPr/>
          <p:nvPr/>
        </p:nvSpPr>
        <p:spPr>
          <a:xfrm>
            <a:off x="1596956" y="1326641"/>
            <a:ext cx="1784419" cy="6667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698225" y="1402681"/>
            <a:ext cx="8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PORTA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052748" y="4837443"/>
            <a:ext cx="8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PORTC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596956" y="2899246"/>
            <a:ext cx="327094" cy="57979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14929" y="3543403"/>
            <a:ext cx="309121" cy="6764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13653" y="3582232"/>
            <a:ext cx="8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PORTD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266664" y="2472571"/>
            <a:ext cx="2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4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3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628908" y="4255780"/>
            <a:ext cx="1784419" cy="46935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476076" y="2154016"/>
            <a:ext cx="2569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6076" y="2320348"/>
            <a:ext cx="3831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7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8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9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14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15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16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09275" y="1300893"/>
            <a:ext cx="410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26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27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28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70629" y="1282367"/>
            <a:ext cx="410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25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24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23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59364" y="3516130"/>
            <a:ext cx="332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21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20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19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18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8349" y="2811091"/>
            <a:ext cx="332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13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12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10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59364" y="4205645"/>
            <a:ext cx="33233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37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36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35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7254" y="3837859"/>
            <a:ext cx="3323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30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31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32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33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34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18817" y="5327591"/>
            <a:ext cx="3672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A0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59503" y="6364359"/>
            <a:ext cx="3814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38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rcRect b="51238"/>
          <a:stretch/>
        </p:blipFill>
        <p:spPr>
          <a:xfrm>
            <a:off x="468153" y="5602399"/>
            <a:ext cx="3854407" cy="239427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5817" y="6611177"/>
            <a:ext cx="3323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FF0000"/>
                </a:solidFill>
              </a:rPr>
              <a:t>53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51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52</a:t>
            </a:r>
          </a:p>
          <a:p>
            <a:r>
              <a:rPr lang="en-US" altLang="ko-KR" sz="1050" dirty="0">
                <a:solidFill>
                  <a:srgbClr val="FF0000"/>
                </a:solidFill>
              </a:rPr>
              <a:t>50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06870" y="5015895"/>
            <a:ext cx="50526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RESET</a:t>
            </a:r>
            <a:endParaRPr lang="ko-KR" altLang="en-US" sz="1013" dirty="0"/>
          </a:p>
        </p:txBody>
      </p:sp>
      <p:sp>
        <p:nvSpPr>
          <p:cNvPr id="50" name="TextBox 49"/>
          <p:cNvSpPr txBox="1"/>
          <p:nvPr/>
        </p:nvSpPr>
        <p:spPr>
          <a:xfrm>
            <a:off x="6296026" y="5159711"/>
            <a:ext cx="410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900815" y="6021516"/>
            <a:ext cx="33534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13" dirty="0"/>
              <a:t>RD</a:t>
            </a:r>
            <a:endParaRPr lang="ko-KR" altLang="en-US" sz="1013" dirty="0"/>
          </a:p>
        </p:txBody>
      </p:sp>
      <p:sp>
        <p:nvSpPr>
          <p:cNvPr id="52" name="TextBox 51"/>
          <p:cNvSpPr txBox="1"/>
          <p:nvPr/>
        </p:nvSpPr>
        <p:spPr>
          <a:xfrm>
            <a:off x="291193" y="2970678"/>
            <a:ext cx="87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PORTB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571059" y="4103963"/>
            <a:ext cx="204107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4970" y="481901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SPC1000-FDD interface schematics</a:t>
            </a:r>
            <a:endParaRPr lang="ko-KR" altLang="en-US" u="sng" dirty="0"/>
          </a:p>
        </p:txBody>
      </p:sp>
      <p:sp>
        <p:nvSpPr>
          <p:cNvPr id="34" name="TextBox 33"/>
          <p:cNvSpPr txBox="1"/>
          <p:nvPr/>
        </p:nvSpPr>
        <p:spPr>
          <a:xfrm>
            <a:off x="5273078" y="697344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2015.06.21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894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23912"/>
            <a:ext cx="5238750" cy="294322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981075" y="1695450"/>
            <a:ext cx="381000" cy="361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50219" y="2913918"/>
            <a:ext cx="590550" cy="209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31294" y="2891937"/>
            <a:ext cx="590550" cy="209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90900" y="2895600"/>
            <a:ext cx="590550" cy="209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062412" y="2977663"/>
            <a:ext cx="590550" cy="209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67250" y="2762983"/>
            <a:ext cx="590550" cy="209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24475" y="2790825"/>
            <a:ext cx="590550" cy="2095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8512" y="490536"/>
            <a:ext cx="11183755" cy="790318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48" t="6505" r="7528" b="2196"/>
          <a:stretch/>
        </p:blipFill>
        <p:spPr>
          <a:xfrm>
            <a:off x="2508738" y="2895599"/>
            <a:ext cx="1641780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10A99-D614-485D-BB7F-F9A17F0F987C}"/>
              </a:ext>
            </a:extLst>
          </p:cNvPr>
          <p:cNvSpPr/>
          <p:nvPr/>
        </p:nvSpPr>
        <p:spPr>
          <a:xfrm>
            <a:off x="872197" y="1533378"/>
            <a:ext cx="1392701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ATN=1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8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</TotalTime>
  <Words>291</Words>
  <Application>Microsoft Office PowerPoint</Application>
  <PresentationFormat>화면 슬라이드 쇼(4:3)</PresentationFormat>
  <Paragraphs>285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Miso Kim</dc:creator>
  <cp:lastModifiedBy>Miso Kim</cp:lastModifiedBy>
  <cp:revision>25</cp:revision>
  <dcterms:created xsi:type="dcterms:W3CDTF">2015-06-12T15:11:51Z</dcterms:created>
  <dcterms:modified xsi:type="dcterms:W3CDTF">2018-01-14T03:51:53Z</dcterms:modified>
</cp:coreProperties>
</file>