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0" r:id="rId3"/>
    <p:sldId id="259" r:id="rId4"/>
    <p:sldId id="260" r:id="rId5"/>
    <p:sldId id="275" r:id="rId6"/>
    <p:sldId id="279" r:id="rId7"/>
    <p:sldId id="274" r:id="rId8"/>
    <p:sldId id="281" r:id="rId9"/>
    <p:sldId id="273" r:id="rId10"/>
    <p:sldId id="264" r:id="rId11"/>
    <p:sldId id="288" r:id="rId12"/>
    <p:sldId id="290" r:id="rId13"/>
    <p:sldId id="291" r:id="rId14"/>
    <p:sldId id="282" r:id="rId15"/>
    <p:sldId id="289" r:id="rId16"/>
    <p:sldId id="280" r:id="rId17"/>
    <p:sldId id="263" r:id="rId18"/>
    <p:sldId id="292" r:id="rId19"/>
    <p:sldId id="294" r:id="rId20"/>
    <p:sldId id="272" r:id="rId21"/>
    <p:sldId id="285" r:id="rId22"/>
    <p:sldId id="28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A9B7C6"/>
    <a:srgbClr val="FFC66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078D-E464-44C2-AA64-42E9AE1AED8E}" type="datetimeFigureOut">
              <a:rPr lang="de-DE" smtClean="0"/>
              <a:pPr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AAF-4A45-4A8C-8061-B5D5EA5D8CE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C000"/>
                </a:solidFill>
              </a:rPr>
              <a:t>Hexagonal </a:t>
            </a:r>
            <a:r>
              <a:rPr lang="de-DE" b="1" dirty="0" err="1" smtClean="0">
                <a:solidFill>
                  <a:srgbClr val="FFC000"/>
                </a:solidFill>
              </a:rPr>
              <a:t>Architecture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Marcus Biel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sz="2000" dirty="0">
                <a:solidFill>
                  <a:srgbClr val="00B0F0"/>
                </a:solidFill>
              </a:rPr>
              <a:t>Software </a:t>
            </a:r>
            <a:r>
              <a:rPr lang="de-DE" sz="2000" dirty="0" err="1">
                <a:solidFill>
                  <a:srgbClr val="00B0F0"/>
                </a:solidFill>
              </a:rPr>
              <a:t>Craftsman</a:t>
            </a:r>
            <a:r>
              <a:rPr lang="de-DE" sz="2000" dirty="0">
                <a:solidFill>
                  <a:srgbClr val="00B0F0"/>
                </a:solidFill>
              </a:rPr>
              <a:t/>
            </a:r>
            <a:br>
              <a:rPr lang="de-DE" sz="2000" dirty="0">
                <a:solidFill>
                  <a:srgbClr val="00B0F0"/>
                </a:solidFill>
              </a:rPr>
            </a:br>
            <a:r>
              <a:rPr lang="de-DE" sz="2000" dirty="0" smtClean="0">
                <a:solidFill>
                  <a:srgbClr val="00B0F0"/>
                </a:solidFill>
              </a:rPr>
              <a:t>www.marcus-biel.com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4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Domain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err="1">
                <a:solidFill>
                  <a:srgbClr val="CC7832"/>
                </a:solidFill>
              </a:rPr>
              <a:t>p</a:t>
            </a:r>
            <a:r>
              <a:rPr lang="de-DE" dirty="0" err="1" smtClean="0">
                <a:solidFill>
                  <a:srgbClr val="CC7832"/>
                </a:solidFill>
              </a:rPr>
              <a:t>ublic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CC7832"/>
                </a:solidFill>
              </a:rPr>
              <a:t>class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smtClean="0">
                <a:solidFill>
                  <a:srgbClr val="A9B7C6"/>
                </a:solidFill>
              </a:rPr>
              <a:t>Car </a:t>
            </a:r>
            <a:r>
              <a:rPr lang="de-DE" dirty="0" err="1" smtClean="0">
                <a:solidFill>
                  <a:srgbClr val="CC7832"/>
                </a:solidFill>
              </a:rPr>
              <a:t>implements</a:t>
            </a:r>
            <a:r>
              <a:rPr lang="de-DE" dirty="0" smtClean="0">
                <a:solidFill>
                  <a:srgbClr val="A9B7C6"/>
                </a:solidFill>
              </a:rPr>
              <a:t> Domain {</a:t>
            </a:r>
          </a:p>
          <a:p>
            <a:pPr>
              <a:buNone/>
            </a:pPr>
            <a:endParaRPr lang="de-DE" dirty="0" smtClean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</a:t>
            </a:r>
            <a:r>
              <a:rPr lang="de-DE" dirty="0" err="1" smtClean="0">
                <a:solidFill>
                  <a:srgbClr val="A9B7C6"/>
                </a:solidFill>
              </a:rPr>
              <a:t>public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void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FFC66D"/>
                </a:solidFill>
              </a:rPr>
              <a:t>drive</a:t>
            </a:r>
            <a:r>
              <a:rPr lang="de-DE" dirty="0" smtClean="0">
                <a:solidFill>
                  <a:srgbClr val="A9B7C6"/>
                </a:solidFill>
              </a:rPr>
              <a:t>(</a:t>
            </a:r>
            <a:r>
              <a:rPr lang="de-DE" dirty="0" err="1" smtClean="0">
                <a:solidFill>
                  <a:srgbClr val="A9B7C6"/>
                </a:solidFill>
              </a:rPr>
              <a:t>Gear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gear</a:t>
            </a:r>
            <a:r>
              <a:rPr lang="de-DE" dirty="0" smtClean="0">
                <a:solidFill>
                  <a:srgbClr val="A9B7C6"/>
                </a:solidFill>
              </a:rPr>
              <a:t>) {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	</a:t>
            </a:r>
            <a:r>
              <a:rPr lang="de-DE" dirty="0" err="1" smtClean="0">
                <a:solidFill>
                  <a:srgbClr val="A9B7C6"/>
                </a:solidFill>
              </a:rPr>
              <a:t>if</a:t>
            </a:r>
            <a:r>
              <a:rPr lang="de-DE" dirty="0" smtClean="0">
                <a:solidFill>
                  <a:srgbClr val="A9B7C6"/>
                </a:solidFill>
              </a:rPr>
              <a:t>(</a:t>
            </a:r>
            <a:r>
              <a:rPr lang="de-DE" dirty="0" err="1" smtClean="0">
                <a:solidFill>
                  <a:srgbClr val="A9B7C6"/>
                </a:solidFill>
              </a:rPr>
              <a:t>isNotAllAllowed</a:t>
            </a:r>
            <a:r>
              <a:rPr lang="de-DE" dirty="0" smtClean="0">
                <a:solidFill>
                  <a:srgbClr val="A9B7C6"/>
                </a:solidFill>
              </a:rPr>
              <a:t>(</a:t>
            </a:r>
            <a:r>
              <a:rPr lang="de-DE" dirty="0" err="1" smtClean="0">
                <a:solidFill>
                  <a:srgbClr val="A9B7C6"/>
                </a:solidFill>
              </a:rPr>
              <a:t>gear</a:t>
            </a:r>
            <a:r>
              <a:rPr lang="de-DE" dirty="0" smtClean="0">
                <a:solidFill>
                  <a:srgbClr val="A9B7C6"/>
                </a:solidFill>
              </a:rPr>
              <a:t>){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		</a:t>
            </a:r>
            <a:r>
              <a:rPr lang="de-DE" dirty="0" err="1" smtClean="0">
                <a:solidFill>
                  <a:srgbClr val="CC7832"/>
                </a:solidFill>
              </a:rPr>
              <a:t>throw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CC7832"/>
                </a:solidFill>
              </a:rPr>
              <a:t>new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InvalidGearException</a:t>
            </a:r>
            <a:r>
              <a:rPr lang="de-DE" dirty="0" smtClean="0">
                <a:solidFill>
                  <a:srgbClr val="A9B7C6"/>
                </a:solidFill>
              </a:rPr>
              <a:t>()</a:t>
            </a:r>
            <a:r>
              <a:rPr lang="de-DE" dirty="0" smtClean="0">
                <a:solidFill>
                  <a:srgbClr val="CC7832"/>
                </a:solidFill>
              </a:rPr>
              <a:t>;</a:t>
            </a:r>
            <a:endParaRPr lang="de-DE" dirty="0">
              <a:solidFill>
                <a:srgbClr val="CC7832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	}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}</a:t>
            </a:r>
          </a:p>
          <a:p>
            <a:pPr>
              <a:buNone/>
            </a:pPr>
            <a:r>
              <a:rPr lang="de-DE" dirty="0">
                <a:solidFill>
                  <a:srgbClr val="A9B7C6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Ports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2456"/>
            <a:ext cx="7620000" cy="3981450"/>
          </a:xfrm>
        </p:spPr>
      </p:pic>
    </p:spTree>
    <p:extLst>
      <p:ext uri="{BB962C8B-B14F-4D97-AF65-F5344CB8AC3E}">
        <p14:creationId xmlns:p14="http://schemas.microsoft.com/office/powerpoint/2010/main" val="14810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Ports &amp; Adapters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2456"/>
            <a:ext cx="7620000" cy="3981450"/>
          </a:xfrm>
        </p:spPr>
      </p:pic>
    </p:spTree>
    <p:extLst>
      <p:ext uri="{BB962C8B-B14F-4D97-AF65-F5344CB8AC3E}">
        <p14:creationId xmlns:p14="http://schemas.microsoft.com/office/powerpoint/2010/main" val="32598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C000"/>
                </a:solidFill>
              </a:rPr>
              <a:t>Use</a:t>
            </a:r>
            <a:r>
              <a:rPr lang="de-DE" dirty="0" smtClean="0">
                <a:solidFill>
                  <a:srgbClr val="FFC000"/>
                </a:solidFill>
              </a:rPr>
              <a:t> Case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56792"/>
            <a:ext cx="4152014" cy="4034606"/>
          </a:xfrm>
        </p:spPr>
      </p:pic>
    </p:spTree>
    <p:extLst>
      <p:ext uri="{BB962C8B-B14F-4D97-AF65-F5344CB8AC3E}">
        <p14:creationId xmlns:p14="http://schemas.microsoft.com/office/powerpoint/2010/main" val="9543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The </a:t>
            </a:r>
            <a:r>
              <a:rPr lang="de-DE" dirty="0" smtClean="0">
                <a:solidFill>
                  <a:srgbClr val="FFC000"/>
                </a:solidFill>
              </a:rPr>
              <a:t>Hexagon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6" name="Inhaltsplatzhalter 5" descr="hexagonal_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3893" y="1600200"/>
            <a:ext cx="5236214" cy="4525963"/>
          </a:xfrm>
        </p:spPr>
      </p:pic>
    </p:spTree>
    <p:extLst>
      <p:ext uri="{BB962C8B-B14F-4D97-AF65-F5344CB8AC3E}">
        <p14:creationId xmlns:p14="http://schemas.microsoft.com/office/powerpoint/2010/main" val="18220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8" y="186737"/>
            <a:ext cx="9164688" cy="6107407"/>
          </a:xfrm>
        </p:spPr>
      </p:pic>
    </p:spTree>
    <p:extLst>
      <p:ext uri="{BB962C8B-B14F-4D97-AF65-F5344CB8AC3E}">
        <p14:creationId xmlns:p14="http://schemas.microsoft.com/office/powerpoint/2010/main" val="17571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A9B7C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>
                <a:solidFill>
                  <a:srgbClr val="CC7832"/>
                </a:solidFill>
              </a:rPr>
              <a:t>p</a:t>
            </a:r>
            <a:r>
              <a:rPr lang="de-DE" dirty="0" err="1" smtClean="0">
                <a:solidFill>
                  <a:srgbClr val="CC7832"/>
                </a:solidFill>
              </a:rPr>
              <a:t>ublic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CC7832"/>
                </a:solidFill>
              </a:rPr>
              <a:t>interface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CommandBus</a:t>
            </a:r>
            <a:r>
              <a:rPr lang="de-DE" dirty="0" smtClean="0">
                <a:solidFill>
                  <a:srgbClr val="A9B7C6"/>
                </a:solidFill>
              </a:rPr>
              <a:t> {</a:t>
            </a:r>
          </a:p>
          <a:p>
            <a:pPr>
              <a:buNone/>
            </a:pPr>
            <a:endParaRPr lang="de-DE" dirty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</a:t>
            </a:r>
            <a:r>
              <a:rPr lang="de-DE" dirty="0" err="1" smtClean="0">
                <a:solidFill>
                  <a:srgbClr val="A9B7C6"/>
                </a:solidFill>
              </a:rPr>
              <a:t>void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FFC66D"/>
                </a:solidFill>
              </a:rPr>
              <a:t>execute</a:t>
            </a:r>
            <a:r>
              <a:rPr lang="de-DE" dirty="0" smtClean="0">
                <a:solidFill>
                  <a:srgbClr val="A9B7C6"/>
                </a:solidFill>
              </a:rPr>
              <a:t>(Command </a:t>
            </a:r>
            <a:r>
              <a:rPr lang="de-DE" dirty="0" err="1" smtClean="0">
                <a:solidFill>
                  <a:srgbClr val="A9B7C6"/>
                </a:solidFill>
              </a:rPr>
              <a:t>command</a:t>
            </a:r>
            <a:r>
              <a:rPr lang="de-DE" dirty="0" smtClean="0">
                <a:solidFill>
                  <a:srgbClr val="A9B7C6"/>
                </a:solidFill>
              </a:rPr>
              <a:t>)</a:t>
            </a:r>
            <a:r>
              <a:rPr lang="de-DE" dirty="0" smtClean="0">
                <a:solidFill>
                  <a:srgbClr val="CC7832"/>
                </a:solidFill>
              </a:rPr>
              <a:t>;</a:t>
            </a:r>
          </a:p>
          <a:p>
            <a:pPr>
              <a:buNone/>
            </a:pPr>
            <a:endParaRPr lang="de-DE" dirty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}</a:t>
            </a:r>
            <a:endParaRPr lang="de-DE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A9B7C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>
                <a:solidFill>
                  <a:srgbClr val="CC7832"/>
                </a:solidFill>
              </a:rPr>
              <a:t>p</a:t>
            </a:r>
            <a:r>
              <a:rPr lang="de-DE" dirty="0" err="1" smtClean="0">
                <a:solidFill>
                  <a:srgbClr val="CC7832"/>
                </a:solidFill>
              </a:rPr>
              <a:t>ublic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CC7832"/>
                </a:solidFill>
              </a:rPr>
              <a:t>interface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CommandHandler</a:t>
            </a:r>
            <a:r>
              <a:rPr lang="de-DE" dirty="0" smtClean="0">
                <a:solidFill>
                  <a:srgbClr val="A9B7C6"/>
                </a:solidFill>
              </a:rPr>
              <a:t> {</a:t>
            </a:r>
          </a:p>
          <a:p>
            <a:endParaRPr lang="de-DE" dirty="0" smtClean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	</a:t>
            </a:r>
            <a:r>
              <a:rPr lang="de-DE" dirty="0" err="1" smtClean="0">
                <a:solidFill>
                  <a:srgbClr val="A9B7C6"/>
                </a:solidFill>
              </a:rPr>
              <a:t>public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void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smtClean="0">
                <a:solidFill>
                  <a:srgbClr val="FFC66D"/>
                </a:solidFill>
              </a:rPr>
              <a:t>handle</a:t>
            </a:r>
            <a:r>
              <a:rPr lang="de-DE" dirty="0" smtClean="0">
                <a:solidFill>
                  <a:srgbClr val="A9B7C6"/>
                </a:solidFill>
              </a:rPr>
              <a:t>(Command </a:t>
            </a:r>
            <a:r>
              <a:rPr lang="de-DE" dirty="0" err="1" smtClean="0">
                <a:solidFill>
                  <a:srgbClr val="A9B7C6"/>
                </a:solidFill>
              </a:rPr>
              <a:t>command</a:t>
            </a:r>
            <a:r>
              <a:rPr lang="de-DE" dirty="0" smtClean="0">
                <a:solidFill>
                  <a:srgbClr val="A9B7C6"/>
                </a:solidFill>
              </a:rPr>
              <a:t>)</a:t>
            </a:r>
            <a:r>
              <a:rPr lang="de-DE" dirty="0" smtClean="0">
                <a:solidFill>
                  <a:srgbClr val="CC7832"/>
                </a:solidFill>
              </a:rPr>
              <a:t>;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}</a:t>
            </a:r>
            <a:endParaRPr lang="de-DE" dirty="0">
              <a:solidFill>
                <a:srgbClr val="A9B7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A9B7C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de-DE" sz="6600" dirty="0" smtClean="0">
                <a:solidFill>
                  <a:srgbClr val="FFC000"/>
                </a:solidFill>
              </a:rPr>
              <a:t>A </a:t>
            </a:r>
            <a:r>
              <a:rPr lang="de-DE" sz="6600" dirty="0" err="1" smtClean="0">
                <a:solidFill>
                  <a:srgbClr val="FFC000"/>
                </a:solidFill>
              </a:rPr>
              <a:t>good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architecture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r>
              <a:rPr lang="de-DE" sz="6600" dirty="0" err="1">
                <a:solidFill>
                  <a:srgbClr val="FFC000"/>
                </a:solidFill>
              </a:rPr>
              <a:t>m</a:t>
            </a:r>
            <a:r>
              <a:rPr lang="de-DE" sz="6600" dirty="0" err="1" smtClean="0">
                <a:solidFill>
                  <a:srgbClr val="FFC000"/>
                </a:solidFill>
              </a:rPr>
              <a:t>aximizes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the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r>
              <a:rPr lang="de-DE" sz="6600" dirty="0" err="1" smtClean="0">
                <a:solidFill>
                  <a:srgbClr val="FFC000"/>
                </a:solidFill>
              </a:rPr>
              <a:t>number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of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decisions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r>
              <a:rPr lang="de-DE" sz="6600" dirty="0" smtClean="0">
                <a:solidFill>
                  <a:srgbClr val="FFC000"/>
                </a:solidFill>
              </a:rPr>
              <a:t>NOT </a:t>
            </a:r>
            <a:r>
              <a:rPr lang="de-DE" sz="6600" dirty="0" err="1" smtClean="0">
                <a:solidFill>
                  <a:srgbClr val="FFC000"/>
                </a:solidFill>
              </a:rPr>
              <a:t>made</a:t>
            </a:r>
            <a:endParaRPr lang="de-DE" sz="6600" dirty="0" smtClean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de-DE" sz="3900" dirty="0" smtClean="0">
                <a:solidFill>
                  <a:srgbClr val="A9B7C6"/>
                </a:solidFill>
              </a:rPr>
              <a:t>Robert C. Martin</a:t>
            </a:r>
            <a:endParaRPr lang="de-DE" sz="3900" dirty="0" smtClean="0">
              <a:solidFill>
                <a:srgbClr val="A9B7C6"/>
              </a:solidFill>
            </a:endParaRPr>
          </a:p>
          <a:p>
            <a:pPr>
              <a:buNone/>
            </a:pPr>
            <a:endParaRPr lang="de-DE" dirty="0">
              <a:solidFill>
                <a:srgbClr val="A9B7C6"/>
              </a:solidFill>
            </a:endParaRPr>
          </a:p>
          <a:p>
            <a:pPr>
              <a:buNone/>
            </a:pPr>
            <a:endParaRPr lang="de-DE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A9B7C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6600" dirty="0" smtClean="0">
                <a:solidFill>
                  <a:srgbClr val="FFC000"/>
                </a:solidFill>
              </a:rPr>
              <a:t>A </a:t>
            </a:r>
            <a:r>
              <a:rPr lang="de-DE" sz="6600" dirty="0" err="1" smtClean="0">
                <a:solidFill>
                  <a:srgbClr val="FFC000"/>
                </a:solidFill>
              </a:rPr>
              <a:t>good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architecture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r>
              <a:rPr lang="de-DE" sz="6600" dirty="0" err="1">
                <a:solidFill>
                  <a:srgbClr val="FFC000"/>
                </a:solidFill>
              </a:rPr>
              <a:t>a</a:t>
            </a:r>
            <a:r>
              <a:rPr lang="de-DE" sz="6600" dirty="0" err="1" smtClean="0">
                <a:solidFill>
                  <a:srgbClr val="FFC000"/>
                </a:solidFill>
              </a:rPr>
              <a:t>llows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major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decisions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to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be</a:t>
            </a:r>
            <a:r>
              <a:rPr lang="de-DE" sz="6600" dirty="0" smtClean="0">
                <a:solidFill>
                  <a:srgbClr val="FFC000"/>
                </a:solidFill>
              </a:rPr>
              <a:t> </a:t>
            </a:r>
            <a:r>
              <a:rPr lang="de-DE" sz="6600" dirty="0" err="1" smtClean="0">
                <a:solidFill>
                  <a:srgbClr val="FFC000"/>
                </a:solidFill>
              </a:rPr>
              <a:t>deferred</a:t>
            </a:r>
            <a:endParaRPr lang="de-DE" sz="6600" dirty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de-DE" dirty="0">
                <a:solidFill>
                  <a:srgbClr val="A9B7C6"/>
                </a:solidFill>
              </a:rPr>
              <a:t>Robert C. Martin</a:t>
            </a:r>
          </a:p>
          <a:p>
            <a:pPr>
              <a:buNone/>
            </a:pPr>
            <a:endParaRPr lang="de-DE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C000"/>
                </a:solidFill>
              </a:rPr>
              <a:t>Maintainability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4" name="Inhaltsplatzhalter 3" descr="technical_dep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712968" cy="5227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03780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A9B7C6"/>
                </a:solidFill>
              </a:rPr>
              <a:t/>
            </a:r>
            <a:br>
              <a:rPr lang="de-DE" dirty="0" smtClean="0">
                <a:solidFill>
                  <a:srgbClr val="A9B7C6"/>
                </a:solidFill>
              </a:rPr>
            </a:br>
            <a:r>
              <a:rPr lang="de-DE" dirty="0" smtClean="0">
                <a:solidFill>
                  <a:srgbClr val="A9B7C6"/>
                </a:solidFill>
              </a:rPr>
              <a:t/>
            </a:r>
            <a:br>
              <a:rPr lang="de-DE" dirty="0" smtClean="0">
                <a:solidFill>
                  <a:srgbClr val="A9B7C6"/>
                </a:solidFill>
              </a:rPr>
            </a:br>
            <a:r>
              <a:rPr lang="de-DE" sz="8000" dirty="0" err="1" smtClean="0">
                <a:solidFill>
                  <a:srgbClr val="CC7832"/>
                </a:solidFill>
              </a:rPr>
              <a:t>Questions</a:t>
            </a:r>
            <a:r>
              <a:rPr lang="de-DE" sz="8000" dirty="0" smtClean="0">
                <a:solidFill>
                  <a:srgbClr val="CC7832"/>
                </a:solidFill>
              </a:rPr>
              <a:t>?</a:t>
            </a:r>
            <a:r>
              <a:rPr lang="de-DE" sz="2000" dirty="0" smtClean="0">
                <a:solidFill>
                  <a:srgbClr val="CC7832"/>
                </a:solidFill>
              </a:rPr>
              <a:t/>
            </a:r>
            <a:br>
              <a:rPr lang="de-DE" sz="2000" dirty="0" smtClean="0">
                <a:solidFill>
                  <a:srgbClr val="CC7832"/>
                </a:solidFill>
              </a:rPr>
            </a:br>
            <a:r>
              <a:rPr lang="de-DE" sz="2400" dirty="0" smtClean="0">
                <a:solidFill>
                  <a:srgbClr val="A9B7C6"/>
                </a:solidFill>
              </a:rPr>
              <a:t/>
            </a:r>
            <a:br>
              <a:rPr lang="de-DE" sz="2400" dirty="0" smtClean="0">
                <a:solidFill>
                  <a:srgbClr val="A9B7C6"/>
                </a:solidFill>
              </a:rPr>
            </a:br>
            <a:r>
              <a:rPr lang="de-DE" sz="2400" dirty="0" smtClean="0">
                <a:solidFill>
                  <a:srgbClr val="A9B7C6"/>
                </a:solidFill>
              </a:rPr>
              <a:t/>
            </a:r>
            <a:br>
              <a:rPr lang="de-DE" sz="2400" dirty="0" smtClean="0">
                <a:solidFill>
                  <a:srgbClr val="A9B7C6"/>
                </a:solidFill>
              </a:rPr>
            </a:br>
            <a:endParaRPr lang="de-DE" dirty="0">
              <a:solidFill>
                <a:srgbClr val="A9B7C6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1826" y="3356992"/>
            <a:ext cx="6400800" cy="1752600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rgbClr val="00B0F0"/>
                </a:solidFill>
              </a:rPr>
              <a:t>@</a:t>
            </a:r>
            <a:r>
              <a:rPr lang="de-DE" dirty="0" err="1" smtClean="0">
                <a:solidFill>
                  <a:srgbClr val="00B0F0"/>
                </a:solidFill>
              </a:rPr>
              <a:t>MarcusBiel</a:t>
            </a:r>
            <a:r>
              <a:rPr lang="de-DE" dirty="0" smtClean="0">
                <a:solidFill>
                  <a:srgbClr val="00B0F0"/>
                </a:solidFill>
              </a:rPr>
              <a:t/>
            </a:r>
            <a:br>
              <a:rPr lang="de-DE" dirty="0" smtClean="0">
                <a:solidFill>
                  <a:srgbClr val="00B0F0"/>
                </a:solidFill>
              </a:rPr>
            </a:br>
            <a:r>
              <a:rPr lang="de-DE" dirty="0" smtClean="0">
                <a:solidFill>
                  <a:srgbClr val="00B0F0"/>
                </a:solidFill>
              </a:rPr>
              <a:t>www.marcus-biel.com</a:t>
            </a:r>
          </a:p>
        </p:txBody>
      </p:sp>
      <p:sp>
        <p:nvSpPr>
          <p:cNvPr id="4" name="Rechteck 3"/>
          <p:cNvSpPr/>
          <p:nvPr/>
        </p:nvSpPr>
        <p:spPr>
          <a:xfrm>
            <a:off x="6516216" y="5949280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b="1" dirty="0" smtClean="0">
              <a:solidFill>
                <a:srgbClr val="A9B7C6"/>
              </a:solidFill>
            </a:endParaRP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1938337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5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A9B7C6"/>
                </a:solidFill>
              </a:rPr>
              <a:t>Birthday</a:t>
            </a:r>
            <a:r>
              <a:rPr lang="de-DE" dirty="0">
                <a:solidFill>
                  <a:srgbClr val="A9B7C6"/>
                </a:solidFill>
              </a:rPr>
              <a:t>-</a:t>
            </a:r>
            <a:r>
              <a:rPr lang="de-DE" dirty="0" err="1">
                <a:solidFill>
                  <a:srgbClr val="A9B7C6"/>
                </a:solidFill>
              </a:rPr>
              <a:t>Greeting</a:t>
            </a:r>
            <a:r>
              <a:rPr lang="de-DE" dirty="0">
                <a:solidFill>
                  <a:srgbClr val="A9B7C6"/>
                </a:solidFill>
              </a:rPr>
              <a:t>-Kata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30176" cy="1512168"/>
          </a:xfrm>
        </p:spPr>
      </p:pic>
    </p:spTree>
    <p:extLst>
      <p:ext uri="{BB962C8B-B14F-4D97-AF65-F5344CB8AC3E}">
        <p14:creationId xmlns:p14="http://schemas.microsoft.com/office/powerpoint/2010/main" val="10279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References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>
                <a:solidFill>
                  <a:srgbClr val="A9B7C6"/>
                </a:solidFill>
              </a:rPr>
              <a:t>Chris </a:t>
            </a:r>
            <a:r>
              <a:rPr lang="de-DE" sz="2800" b="1" dirty="0" err="1" smtClean="0">
                <a:solidFill>
                  <a:srgbClr val="A9B7C6"/>
                </a:solidFill>
              </a:rPr>
              <a:t>Fidao</a:t>
            </a:r>
            <a:r>
              <a:rPr lang="de-DE" sz="2800" b="1" dirty="0" smtClean="0">
                <a:solidFill>
                  <a:srgbClr val="A9B7C6"/>
                </a:solidFill>
              </a:rPr>
              <a:t>, Hexagonal </a:t>
            </a:r>
            <a:r>
              <a:rPr lang="de-DE" sz="2800" b="1" dirty="0" err="1" smtClean="0">
                <a:solidFill>
                  <a:srgbClr val="A9B7C6"/>
                </a:solidFill>
              </a:rPr>
              <a:t>Architecture</a:t>
            </a:r>
            <a:endParaRPr lang="de-DE" sz="2800" b="1" dirty="0" smtClean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800" dirty="0" smtClean="0">
                <a:solidFill>
                  <a:srgbClr val="CC7832"/>
                </a:solidFill>
              </a:rPr>
              <a:t>http</a:t>
            </a:r>
            <a:r>
              <a:rPr lang="de-DE" sz="2800" dirty="0">
                <a:solidFill>
                  <a:srgbClr val="CC7832"/>
                </a:solidFill>
              </a:rPr>
              <a:t>://</a:t>
            </a:r>
            <a:r>
              <a:rPr lang="de-DE" sz="2800" dirty="0" smtClean="0">
                <a:solidFill>
                  <a:srgbClr val="CC7832"/>
                </a:solidFill>
              </a:rPr>
              <a:t>fideloper.com/hexagonal-architecture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A9B7C6"/>
                </a:solidFill>
              </a:rPr>
              <a:t>Robert </a:t>
            </a:r>
            <a:r>
              <a:rPr lang="en-US" sz="2800" b="1" dirty="0">
                <a:solidFill>
                  <a:srgbClr val="A9B7C6"/>
                </a:solidFill>
              </a:rPr>
              <a:t>C Martin - Clean Architecture and Design </a:t>
            </a:r>
            <a:endParaRPr lang="de-DE" sz="2800" dirty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800" dirty="0" smtClean="0">
                <a:solidFill>
                  <a:srgbClr val="CC7832"/>
                </a:solidFill>
              </a:rPr>
              <a:t>https://www.youtube.com/watch?v=Nsjsiz2A9mg </a:t>
            </a:r>
            <a:endParaRPr lang="de-DE" sz="2800" dirty="0" smtClean="0">
              <a:solidFill>
                <a:srgbClr val="CC7832"/>
              </a:solidFill>
            </a:endParaRPr>
          </a:p>
          <a:p>
            <a:pPr marL="0" indent="0">
              <a:buNone/>
            </a:pPr>
            <a:endParaRPr lang="de-DE" sz="2800" dirty="0" smtClean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800" dirty="0" err="1" smtClean="0">
                <a:solidFill>
                  <a:srgbClr val="A9B7C6"/>
                </a:solidFill>
              </a:rPr>
              <a:t>Birthday</a:t>
            </a:r>
            <a:r>
              <a:rPr lang="de-DE" sz="2800" dirty="0" smtClean="0">
                <a:solidFill>
                  <a:srgbClr val="A9B7C6"/>
                </a:solidFill>
              </a:rPr>
              <a:t>-</a:t>
            </a:r>
            <a:r>
              <a:rPr lang="de-DE" sz="2800" dirty="0" err="1" smtClean="0">
                <a:solidFill>
                  <a:srgbClr val="A9B7C6"/>
                </a:solidFill>
              </a:rPr>
              <a:t>Greeting</a:t>
            </a:r>
            <a:r>
              <a:rPr lang="de-DE" sz="2800" dirty="0" smtClean="0">
                <a:solidFill>
                  <a:srgbClr val="A9B7C6"/>
                </a:solidFill>
              </a:rPr>
              <a:t>-Kata</a:t>
            </a:r>
            <a:r>
              <a:rPr lang="de-DE" sz="2800" dirty="0" smtClean="0">
                <a:solidFill>
                  <a:srgbClr val="A9B7C6"/>
                </a:solidFill>
              </a:rPr>
              <a:t>: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CC7832"/>
                </a:solidFill>
              </a:rPr>
              <a:t>http</a:t>
            </a:r>
            <a:r>
              <a:rPr lang="de-DE" sz="2800" dirty="0">
                <a:solidFill>
                  <a:srgbClr val="CC7832"/>
                </a:solidFill>
              </a:rPr>
              <a:t>://</a:t>
            </a:r>
            <a:r>
              <a:rPr lang="de-DE" sz="2800" dirty="0" smtClean="0">
                <a:solidFill>
                  <a:srgbClr val="CC7832"/>
                </a:solidFill>
              </a:rPr>
              <a:t>matteo.vaccari.name/blog/archives/154</a:t>
            </a:r>
          </a:p>
          <a:p>
            <a:pPr marL="0" indent="0">
              <a:buNone/>
            </a:pPr>
            <a:endParaRPr lang="de-DE" dirty="0">
              <a:solidFill>
                <a:srgbClr val="CC7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The </a:t>
            </a:r>
            <a:r>
              <a:rPr lang="de-DE" dirty="0" smtClean="0">
                <a:solidFill>
                  <a:srgbClr val="FFC000"/>
                </a:solidFill>
              </a:rPr>
              <a:t>Hexagon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6" name="Inhaltsplatzhalter 5" descr="hexagonal_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3893" y="1600200"/>
            <a:ext cx="523621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The Outside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86" y="1600200"/>
            <a:ext cx="560102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3" y="1600200"/>
            <a:ext cx="5236214" cy="4525963"/>
          </a:xfrm>
        </p:spPr>
      </p:pic>
    </p:spTree>
    <p:extLst>
      <p:ext uri="{BB962C8B-B14F-4D97-AF65-F5344CB8AC3E}">
        <p14:creationId xmlns:p14="http://schemas.microsoft.com/office/powerpoint/2010/main" val="2094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C000"/>
                </a:solidFill>
              </a:rPr>
              <a:t>Framework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CC7832"/>
                </a:solidFill>
              </a:rPr>
              <a:t>public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 err="1">
                <a:solidFill>
                  <a:srgbClr val="CC7832"/>
                </a:solidFill>
              </a:rPr>
              <a:t>class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 err="1">
                <a:solidFill>
                  <a:srgbClr val="A9B7C6"/>
                </a:solidFill>
              </a:rPr>
              <a:t>HttpController</a:t>
            </a:r>
            <a:r>
              <a:rPr lang="de-DE" sz="2400" dirty="0">
                <a:solidFill>
                  <a:srgbClr val="A9B7C6"/>
                </a:solidFill>
              </a:rPr>
              <a:t> </a:t>
            </a:r>
            <a:r>
              <a:rPr lang="de-DE" sz="2400" dirty="0" err="1">
                <a:solidFill>
                  <a:srgbClr val="CC7832"/>
                </a:solidFill>
              </a:rPr>
              <a:t>extends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 err="1">
                <a:solidFill>
                  <a:srgbClr val="A9B7C6"/>
                </a:solidFill>
              </a:rPr>
              <a:t>BaseController</a:t>
            </a:r>
            <a:r>
              <a:rPr lang="de-DE" sz="2400" dirty="0">
                <a:solidFill>
                  <a:srgbClr val="A9B7C6"/>
                </a:solidFill>
              </a:rPr>
              <a:t> {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A9B7C6"/>
                </a:solidFill>
              </a:rPr>
              <a:t>[...]</a:t>
            </a:r>
            <a:endParaRPr lang="de-DE" sz="2400" dirty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A9B7C6"/>
                </a:solidFill>
              </a:rPr>
              <a:t>	</a:t>
            </a:r>
            <a:r>
              <a:rPr lang="de-DE" sz="2400" dirty="0" err="1" smtClean="0">
                <a:solidFill>
                  <a:srgbClr val="A9B7C6"/>
                </a:solidFill>
              </a:rPr>
              <a:t>public</a:t>
            </a:r>
            <a:r>
              <a:rPr lang="de-DE" sz="2400" dirty="0" smtClean="0">
                <a:solidFill>
                  <a:srgbClr val="A9B7C6"/>
                </a:solidFill>
              </a:rPr>
              <a:t> </a:t>
            </a:r>
            <a:r>
              <a:rPr lang="de-DE" sz="2400" dirty="0" err="1">
                <a:solidFill>
                  <a:srgbClr val="A9B7C6"/>
                </a:solidFill>
              </a:rPr>
              <a:t>void</a:t>
            </a:r>
            <a:r>
              <a:rPr lang="de-DE" sz="2400" dirty="0">
                <a:solidFill>
                  <a:srgbClr val="A9B7C6"/>
                </a:solidFill>
              </a:rPr>
              <a:t> </a:t>
            </a:r>
            <a:r>
              <a:rPr lang="de-DE" sz="2400" dirty="0" err="1" smtClean="0">
                <a:solidFill>
                  <a:srgbClr val="FFC66D"/>
                </a:solidFill>
              </a:rPr>
              <a:t>process</a:t>
            </a:r>
            <a:r>
              <a:rPr lang="de-DE" sz="2400" dirty="0" smtClean="0">
                <a:solidFill>
                  <a:srgbClr val="A9B7C6"/>
                </a:solidFill>
              </a:rPr>
              <a:t>(Request </a:t>
            </a:r>
            <a:r>
              <a:rPr lang="de-DE" sz="2400" dirty="0" err="1" smtClean="0">
                <a:solidFill>
                  <a:srgbClr val="A9B7C6"/>
                </a:solidFill>
              </a:rPr>
              <a:t>req</a:t>
            </a:r>
            <a:r>
              <a:rPr lang="de-DE" sz="2400" dirty="0" smtClean="0">
                <a:solidFill>
                  <a:srgbClr val="A9B7C6"/>
                </a:solidFill>
              </a:rPr>
              <a:t>, Response </a:t>
            </a:r>
            <a:r>
              <a:rPr lang="de-DE" sz="2400" dirty="0" err="1" smtClean="0">
                <a:solidFill>
                  <a:srgbClr val="A9B7C6"/>
                </a:solidFill>
              </a:rPr>
              <a:t>resp</a:t>
            </a:r>
            <a:r>
              <a:rPr lang="de-DE" sz="2400" dirty="0" smtClean="0">
                <a:solidFill>
                  <a:srgbClr val="A9B7C6"/>
                </a:solidFill>
              </a:rPr>
              <a:t>)  </a:t>
            </a:r>
            <a:r>
              <a:rPr lang="de-DE" sz="2400" dirty="0">
                <a:solidFill>
                  <a:srgbClr val="A9B7C6"/>
                </a:solidFill>
              </a:rPr>
              <a:t>{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A9B7C6"/>
                </a:solidFill>
              </a:rPr>
              <a:t>[...]</a:t>
            </a:r>
            <a:endParaRPr lang="de-DE" sz="2400" dirty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A9B7C6"/>
                </a:solidFill>
              </a:rPr>
              <a:t>		</a:t>
            </a:r>
            <a:r>
              <a:rPr lang="de-DE" sz="2400" dirty="0" err="1" smtClean="0">
                <a:solidFill>
                  <a:srgbClr val="A9B7C6"/>
                </a:solidFill>
              </a:rPr>
              <a:t>comandBus.</a:t>
            </a:r>
            <a:r>
              <a:rPr lang="de-DE" sz="2400" dirty="0" err="1" smtClean="0">
                <a:solidFill>
                  <a:srgbClr val="FFC66D"/>
                </a:solidFill>
              </a:rPr>
              <a:t>execute</a:t>
            </a:r>
            <a:r>
              <a:rPr lang="de-DE" sz="2400" dirty="0" smtClean="0">
                <a:solidFill>
                  <a:srgbClr val="A9B7C6"/>
                </a:solidFill>
              </a:rPr>
              <a:t>(</a:t>
            </a:r>
            <a:r>
              <a:rPr lang="de-DE" sz="2400" dirty="0" err="1" smtClean="0">
                <a:solidFill>
                  <a:srgbClr val="A9B7C6"/>
                </a:solidFill>
              </a:rPr>
              <a:t>new</a:t>
            </a:r>
            <a:r>
              <a:rPr lang="de-DE" sz="2400" dirty="0" smtClean="0">
                <a:solidFill>
                  <a:srgbClr val="A9B7C6"/>
                </a:solidFill>
              </a:rPr>
              <a:t> Command(param1…))</a:t>
            </a:r>
            <a:r>
              <a:rPr lang="de-DE" sz="2400" dirty="0" smtClean="0">
                <a:solidFill>
                  <a:srgbClr val="CC7832"/>
                </a:solidFill>
              </a:rPr>
              <a:t>;</a:t>
            </a:r>
            <a:endParaRPr lang="de-DE" sz="2400" dirty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A9B7C6"/>
                </a:solidFill>
              </a:rPr>
              <a:t>	}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A9B7C6"/>
                </a:solidFill>
              </a:rPr>
              <a:t>[...]</a:t>
            </a:r>
            <a:endParaRPr lang="de-DE" sz="2400" dirty="0">
              <a:solidFill>
                <a:srgbClr val="A9B7C6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A9B7C6"/>
                </a:solidFill>
              </a:rPr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3" y="1600200"/>
            <a:ext cx="5236214" cy="4525963"/>
          </a:xfrm>
        </p:spPr>
      </p:pic>
    </p:spTree>
    <p:extLst>
      <p:ext uri="{BB962C8B-B14F-4D97-AF65-F5344CB8AC3E}">
        <p14:creationId xmlns:p14="http://schemas.microsoft.com/office/powerpoint/2010/main" val="2094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C000"/>
                </a:solidFill>
              </a:rPr>
              <a:t>Application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err="1">
                <a:solidFill>
                  <a:srgbClr val="CC7832"/>
                </a:solidFill>
              </a:rPr>
              <a:t>p</a:t>
            </a:r>
            <a:r>
              <a:rPr lang="de-DE" dirty="0" err="1" smtClean="0">
                <a:solidFill>
                  <a:srgbClr val="CC7832"/>
                </a:solidFill>
              </a:rPr>
              <a:t>ublic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err="1" smtClean="0">
                <a:solidFill>
                  <a:srgbClr val="CC7832"/>
                </a:solidFill>
              </a:rPr>
              <a:t>class</a:t>
            </a:r>
            <a:r>
              <a:rPr lang="de-DE" dirty="0" smtClean="0">
                <a:solidFill>
                  <a:srgbClr val="CC7832"/>
                </a:solidFill>
              </a:rPr>
              <a:t> </a:t>
            </a:r>
            <a:r>
              <a:rPr lang="de-DE" dirty="0" smtClean="0">
                <a:solidFill>
                  <a:srgbClr val="A9B7C6"/>
                </a:solidFill>
              </a:rPr>
              <a:t>CB </a:t>
            </a:r>
            <a:r>
              <a:rPr lang="de-DE" dirty="0" err="1" smtClean="0">
                <a:solidFill>
                  <a:srgbClr val="A9B7C6"/>
                </a:solidFill>
              </a:rPr>
              <a:t>implements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CommandBus</a:t>
            </a:r>
            <a:r>
              <a:rPr lang="de-DE" dirty="0" smtClean="0">
                <a:solidFill>
                  <a:srgbClr val="A9B7C6"/>
                </a:solidFill>
              </a:rPr>
              <a:t> {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[…]</a:t>
            </a:r>
            <a:endParaRPr lang="de-DE" dirty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</a:t>
            </a:r>
            <a:r>
              <a:rPr lang="de-DE" dirty="0" err="1" smtClean="0">
                <a:solidFill>
                  <a:srgbClr val="A9B7C6"/>
                </a:solidFill>
              </a:rPr>
              <a:t>public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A9B7C6"/>
                </a:solidFill>
              </a:rPr>
              <a:t>void</a:t>
            </a:r>
            <a:r>
              <a:rPr lang="de-DE" dirty="0" smtClean="0">
                <a:solidFill>
                  <a:srgbClr val="A9B7C6"/>
                </a:solidFill>
              </a:rPr>
              <a:t> </a:t>
            </a:r>
            <a:r>
              <a:rPr lang="de-DE" dirty="0" err="1" smtClean="0">
                <a:solidFill>
                  <a:srgbClr val="FFC66D"/>
                </a:solidFill>
              </a:rPr>
              <a:t>execute</a:t>
            </a:r>
            <a:r>
              <a:rPr lang="de-DE" dirty="0" smtClean="0">
                <a:solidFill>
                  <a:srgbClr val="A9B7C6"/>
                </a:solidFill>
              </a:rPr>
              <a:t>(Command </a:t>
            </a:r>
            <a:r>
              <a:rPr lang="de-DE" dirty="0" err="1" smtClean="0">
                <a:solidFill>
                  <a:srgbClr val="A9B7C6"/>
                </a:solidFill>
              </a:rPr>
              <a:t>command</a:t>
            </a:r>
            <a:r>
              <a:rPr lang="de-DE" dirty="0">
                <a:solidFill>
                  <a:srgbClr val="A9B7C6"/>
                </a:solidFill>
              </a:rPr>
              <a:t>)</a:t>
            </a:r>
            <a:r>
              <a:rPr lang="de-DE" dirty="0" smtClean="0">
                <a:solidFill>
                  <a:srgbClr val="A9B7C6"/>
                </a:solidFill>
              </a:rPr>
              <a:t> {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    </a:t>
            </a:r>
            <a:r>
              <a:rPr lang="de-DE" dirty="0" err="1" smtClean="0">
                <a:solidFill>
                  <a:srgbClr val="A9B7C6"/>
                </a:solidFill>
              </a:rPr>
              <a:t>registry.</a:t>
            </a:r>
            <a:r>
              <a:rPr lang="de-DE" dirty="0" err="1" smtClean="0">
                <a:solidFill>
                  <a:srgbClr val="FFC66D"/>
                </a:solidFill>
              </a:rPr>
              <a:t>getHandler</a:t>
            </a:r>
            <a:r>
              <a:rPr lang="de-DE" dirty="0" smtClean="0">
                <a:solidFill>
                  <a:srgbClr val="A9B7C6"/>
                </a:solidFill>
              </a:rPr>
              <a:t>(</a:t>
            </a:r>
            <a:r>
              <a:rPr lang="de-DE" dirty="0" err="1" smtClean="0">
                <a:solidFill>
                  <a:srgbClr val="A9B7C6"/>
                </a:solidFill>
              </a:rPr>
              <a:t>command</a:t>
            </a:r>
            <a:r>
              <a:rPr lang="de-DE" dirty="0" smtClean="0">
                <a:solidFill>
                  <a:srgbClr val="A9B7C6"/>
                </a:solidFill>
              </a:rPr>
              <a:t>).</a:t>
            </a:r>
            <a:r>
              <a:rPr lang="de-DE" dirty="0" err="1" smtClean="0">
                <a:solidFill>
                  <a:srgbClr val="FFC66D"/>
                </a:solidFill>
              </a:rPr>
              <a:t>execute</a:t>
            </a:r>
            <a:r>
              <a:rPr lang="de-DE" dirty="0" smtClean="0">
                <a:solidFill>
                  <a:srgbClr val="A9B7C6"/>
                </a:solidFill>
              </a:rPr>
              <a:t>()</a:t>
            </a:r>
            <a:r>
              <a:rPr lang="de-DE" dirty="0" smtClean="0">
                <a:solidFill>
                  <a:srgbClr val="CC7832"/>
                </a:solidFill>
              </a:rPr>
              <a:t>;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	}</a:t>
            </a: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[…]</a:t>
            </a:r>
            <a:endParaRPr lang="de-DE" dirty="0">
              <a:solidFill>
                <a:srgbClr val="A9B7C6"/>
              </a:solidFill>
            </a:endParaRPr>
          </a:p>
          <a:p>
            <a:pPr>
              <a:buNone/>
            </a:pPr>
            <a:r>
              <a:rPr lang="de-DE" dirty="0" smtClean="0">
                <a:solidFill>
                  <a:srgbClr val="A9B7C6"/>
                </a:solidFill>
              </a:rPr>
              <a:t>}</a:t>
            </a:r>
            <a:endParaRPr lang="de-DE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3" y="1600200"/>
            <a:ext cx="5236214" cy="4525963"/>
          </a:xfrm>
        </p:spPr>
      </p:pic>
    </p:spTree>
    <p:extLst>
      <p:ext uri="{BB962C8B-B14F-4D97-AF65-F5344CB8AC3E}">
        <p14:creationId xmlns:p14="http://schemas.microsoft.com/office/powerpoint/2010/main" val="35927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Hexagonal Architecture</vt:lpstr>
      <vt:lpstr>Maintainability</vt:lpstr>
      <vt:lpstr>The Hexagon</vt:lpstr>
      <vt:lpstr>The Outside</vt:lpstr>
      <vt:lpstr>PowerPoint-Präsentation</vt:lpstr>
      <vt:lpstr>Framework</vt:lpstr>
      <vt:lpstr>PowerPoint-Präsentation</vt:lpstr>
      <vt:lpstr>Application</vt:lpstr>
      <vt:lpstr>PowerPoint-Präsentation</vt:lpstr>
      <vt:lpstr>Domain</vt:lpstr>
      <vt:lpstr>Ports</vt:lpstr>
      <vt:lpstr>Ports &amp; Adapters</vt:lpstr>
      <vt:lpstr>Use Case</vt:lpstr>
      <vt:lpstr>The Hexagon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Questions?   </vt:lpstr>
      <vt:lpstr>Birthday-Greeting-Kata</vt:lpstr>
      <vt:lpstr>References</vt:lpstr>
    </vt:vector>
  </TitlesOfParts>
  <Company>Kabel Deutschland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Architecture Marcus Biel, Software Craftsman 12.03.2015</dc:title>
  <dc:creator>Biel.Marcus</dc:creator>
  <cp:lastModifiedBy>Marcus</cp:lastModifiedBy>
  <cp:revision>49</cp:revision>
  <dcterms:created xsi:type="dcterms:W3CDTF">2015-03-04T09:03:36Z</dcterms:created>
  <dcterms:modified xsi:type="dcterms:W3CDTF">2015-03-11T07:40:55Z</dcterms:modified>
</cp:coreProperties>
</file>