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June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June 24,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"99 bottles of beer" </a:t>
            </a:r>
            <a:r>
              <a:rPr lang="en-US" dirty="0" smtClean="0"/>
              <a:t>song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    99 bottles of beer on the wall, 99 bottles of beer.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 Take one down, pass it around, 98 bottles of beer on the wall.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     98 bottles of beer on the wall, 98 bottles of beer.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 Take one down, pass it around, 97 bottles of beer on the wall.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       ...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     2 bottles of beer on the wall, 2 bottles of beer.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 Take one down, pass it around, 1 bottle of beer on the wall.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     1 bottle of beer on the wall, 1 bottle of beer.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 Take one down, pass it around, no more bottles of beer on the wall.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     No more bottles of beer on the wall, no more bottles of beer.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 Go to the store and buy some more, 99 bottles of beer on the wall.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3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Klarheit</vt:lpstr>
      <vt:lpstr>The "99 bottles of beer" song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"99 bottles of beer" song </dc:title>
  <dc:creator>Thorsten Göckeler</dc:creator>
  <cp:lastModifiedBy>Thorsten Göckeler</cp:lastModifiedBy>
  <cp:revision>1</cp:revision>
  <dcterms:created xsi:type="dcterms:W3CDTF">2014-06-24T15:21:51Z</dcterms:created>
  <dcterms:modified xsi:type="dcterms:W3CDTF">2014-06-24T15:24:04Z</dcterms:modified>
</cp:coreProperties>
</file>