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EECE9-3552-4F5E-97C0-12BE1576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003018-75E9-4C32-BA83-8AE922F32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FF606-91E7-4133-BE14-FA4253B4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C53-A378-4068-B1A5-41628927CAAF}" type="datetimeFigureOut">
              <a:rPr lang="de-AT" smtClean="0"/>
              <a:t>06.01.2018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1F10C8-ABCD-4FC2-98C7-78ACD9EA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9D616-CCE4-41F5-8773-E78365F6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F760-89FB-4ADF-AF5E-E68699DC88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11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6E125-4494-47F0-B8F8-FC4709E7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662898-DBC9-4B7B-A1B4-512299841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80BED-DC68-472E-A707-C85CA963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C53-A378-4068-B1A5-41628927CAAF}" type="datetimeFigureOut">
              <a:rPr lang="de-AT" smtClean="0"/>
              <a:t>06.01.2018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6CC56-4E43-49B2-A91E-53F307E3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3FE595-B648-4EAE-ADF6-ADED0B59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F760-89FB-4ADF-AF5E-E68699DC88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737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215BA5-F05E-4BE4-98F9-1846F5A2D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B58588-157C-44B7-87C5-1636C474C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9DE417-146C-43F7-BBA3-240E117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C53-A378-4068-B1A5-41628927CAAF}" type="datetimeFigureOut">
              <a:rPr lang="de-AT" smtClean="0"/>
              <a:t>06.01.2018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69469-043D-4BF5-B147-AB1ADFCA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C77C7C-0A5E-4848-9566-1F1BDD9E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F760-89FB-4ADF-AF5E-E68699DC88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94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646D3-A6D6-4AC2-8DF3-1F4C6F65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984EB-57F3-451F-9C12-6C18D9DD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A88B7-6A41-4E64-9811-31F2BB16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C53-A378-4068-B1A5-41628927CAAF}" type="datetimeFigureOut">
              <a:rPr lang="de-AT" smtClean="0"/>
              <a:t>06.01.2018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6E8BE9-26FA-4EE7-86AA-8E67B3DF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F0829-B028-4EE2-A6B7-F240D2F1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F760-89FB-4ADF-AF5E-E68699DC88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410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8B72E-8AC0-4419-BCEF-CC69F0B8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E61B7-3C22-4137-A633-975C0833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00EDC-6A8B-44C8-BEC8-F098CD76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C53-A378-4068-B1A5-41628927CAAF}" type="datetimeFigureOut">
              <a:rPr lang="de-AT" smtClean="0"/>
              <a:t>06.01.2018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A1D2B-FF75-453A-A0F0-6C292A21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BD8A5-8CEA-4F4F-8C59-C47F49E8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F760-89FB-4ADF-AF5E-E68699DC88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7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8B57B-DD0E-44BF-BCAC-4AE2A383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11286-D2A7-463A-BF53-16109601B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31F58E-D3C6-40E3-AE86-85AEBB92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E052A6-2CD4-49F4-8B44-2961F16B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C53-A378-4068-B1A5-41628927CAAF}" type="datetimeFigureOut">
              <a:rPr lang="de-AT" smtClean="0"/>
              <a:t>06.01.2018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0641A-59D3-4C3D-8852-8D7F47CB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01C551-CBC2-40D1-BE69-1634ECE8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F760-89FB-4ADF-AF5E-E68699DC88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26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6A3BC-61C2-4B04-AF5F-648BAB42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7CED0E-8E00-45F8-B416-A863D475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6D4E5B-6A75-445C-81D5-57A67A7B8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92FD9F-8CA7-432F-8102-C018F516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096D82-907D-4FAC-B7E8-5CB4A1279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3F9E75-6A6E-4900-AE44-CA2E921B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C53-A378-4068-B1A5-41628927CAAF}" type="datetimeFigureOut">
              <a:rPr lang="de-AT" smtClean="0"/>
              <a:t>06.01.2018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0F84A2-17CC-4DEC-81D0-4ED652CB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6C0B82-9132-44D5-8185-5ACEE9B3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F760-89FB-4ADF-AF5E-E68699DC88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211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5B84C-5C03-4080-9EF7-7EE06F65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B89837-28D9-4D15-98E9-690DE2A6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C53-A378-4068-B1A5-41628927CAAF}" type="datetimeFigureOut">
              <a:rPr lang="de-AT" smtClean="0"/>
              <a:t>06.01.2018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D7C9BC-1CA3-485A-AF95-A35E773D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44A264-061A-4C82-98FF-864904DA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F760-89FB-4ADF-AF5E-E68699DC88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056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1A385B-D71D-46E4-9F07-0BF6B1A8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C53-A378-4068-B1A5-41628927CAAF}" type="datetimeFigureOut">
              <a:rPr lang="de-AT" smtClean="0"/>
              <a:t>06.01.2018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5AC8FE-0919-405C-B7E1-ABDA3B3D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E17AD9-9B6E-4A79-A588-FAE387C8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F760-89FB-4ADF-AF5E-E68699DC88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241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DD4B0-1B11-46BD-BAFA-6F443CD8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5F0B8E-7FF1-4A11-8298-CA8160F7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D995B2-486D-4595-8470-2A46986ED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E06E0-5E6D-438D-8518-44CD0CCF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C53-A378-4068-B1A5-41628927CAAF}" type="datetimeFigureOut">
              <a:rPr lang="de-AT" smtClean="0"/>
              <a:t>06.01.2018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A774DF-1DE3-47D1-98BC-B43C34C4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3784C1-C170-4671-BBDF-0780FBCD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F760-89FB-4ADF-AF5E-E68699DC88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744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7100B-02FB-48A8-9271-CC400464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DEB8A8-FB2F-4A70-BFB8-ACFC7144E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5E3F5-F2B7-4444-9AF6-E18E34AA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4EB7BE-8994-4B7A-80D2-A24897E1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C53-A378-4068-B1A5-41628927CAAF}" type="datetimeFigureOut">
              <a:rPr lang="de-AT" smtClean="0"/>
              <a:t>06.01.2018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6E86FB-F7B9-413A-AC29-96F600D9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827E71-6E2A-45C5-B96E-EB1BDCE9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F760-89FB-4ADF-AF5E-E68699DC88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961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536EBE-5F16-4BC4-B498-7DDC1F70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CF7F36-EE96-497A-84BF-C2AE4A8B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5A99C-6064-43E2-A941-9E451B783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6C53-A378-4068-B1A5-41628927CAAF}" type="datetimeFigureOut">
              <a:rPr lang="de-AT" smtClean="0"/>
              <a:t>06.01.2018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C7DF3-3626-445C-85FC-CEC1E939C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898DE-7BF5-4880-9485-FDBC5590C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F760-89FB-4ADF-AF5E-E68699DC88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08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princess background">
            <a:extLst>
              <a:ext uri="{FF2B5EF4-FFF2-40B4-BE49-F238E27FC236}">
                <a16:creationId xmlns:a16="http://schemas.microsoft.com/office/drawing/2014/main" id="{9DBBC58B-9020-48D5-A258-98074463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7" y="225781"/>
            <a:ext cx="11194866" cy="64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49F507F-2502-43A5-8E85-DCEF1FDAE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9600" b="1" dirty="0" err="1">
                <a:solidFill>
                  <a:srgbClr val="990099"/>
                </a:solidFill>
                <a:latin typeface="Edwardian Script ITC" panose="030303020407070D0804" pitchFamily="66" charset="0"/>
              </a:rPr>
              <a:t>My</a:t>
            </a:r>
            <a:r>
              <a:rPr lang="de-AT" sz="9600" b="1" dirty="0">
                <a:solidFill>
                  <a:srgbClr val="990099"/>
                </a:solidFill>
                <a:latin typeface="Edwardian Script ITC" panose="030303020407070D0804" pitchFamily="66" charset="0"/>
              </a:rPr>
              <a:t> Magic World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B7C3F-8EE2-4BCB-AB2D-2DA961B4E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3200" dirty="0">
                <a:solidFill>
                  <a:srgbClr val="990099"/>
                </a:solidFill>
                <a:latin typeface="Edwardian Script ITC" panose="030303020407070D0804" pitchFamily="66" charset="0"/>
              </a:rPr>
              <a:t>Von Marina Weber und Elena Gödl</a:t>
            </a:r>
          </a:p>
        </p:txBody>
      </p:sp>
    </p:spTree>
    <p:extLst>
      <p:ext uri="{BB962C8B-B14F-4D97-AF65-F5344CB8AC3E}">
        <p14:creationId xmlns:p14="http://schemas.microsoft.com/office/powerpoint/2010/main" val="72657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princess background">
            <a:extLst>
              <a:ext uri="{FF2B5EF4-FFF2-40B4-BE49-F238E27FC236}">
                <a16:creationId xmlns:a16="http://schemas.microsoft.com/office/drawing/2014/main" id="{9DBBC58B-9020-48D5-A258-98074463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7" y="225781"/>
            <a:ext cx="11194866" cy="64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49F507F-2502-43A5-8E85-DCEF1FDA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272" y="365125"/>
            <a:ext cx="6576527" cy="1325563"/>
          </a:xfrm>
        </p:spPr>
        <p:txBody>
          <a:bodyPr>
            <a:normAutofit/>
          </a:bodyPr>
          <a:lstStyle/>
          <a:p>
            <a:r>
              <a:rPr lang="de-AT" sz="6000" b="1" dirty="0">
                <a:solidFill>
                  <a:srgbClr val="990099"/>
                </a:solidFill>
                <a:latin typeface="Edwardian Script ITC" panose="030303020407070D0804" pitchFamily="66" charset="0"/>
              </a:rPr>
              <a:t>Inhalt</a:t>
            </a:r>
            <a:endParaRPr lang="de-AT" sz="9600" b="1" dirty="0">
              <a:solidFill>
                <a:srgbClr val="990099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0C7568-1C56-4B0C-81F1-783F9B21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350" y="1825625"/>
            <a:ext cx="7985449" cy="4351338"/>
          </a:xfrm>
        </p:spPr>
        <p:txBody>
          <a:bodyPr>
            <a:normAutofit/>
          </a:bodyPr>
          <a:lstStyle/>
          <a:p>
            <a:r>
              <a:rPr lang="de-AT" sz="3600" b="1" dirty="0">
                <a:solidFill>
                  <a:srgbClr val="990099"/>
                </a:solidFill>
                <a:latin typeface="Edwardian Script ITC" panose="030303020407070D0804" pitchFamily="66" charset="0"/>
                <a:ea typeface="+mj-ea"/>
                <a:cs typeface="+mj-cs"/>
              </a:rPr>
              <a:t>10  zauberhafte Blöcke</a:t>
            </a:r>
          </a:p>
          <a:p>
            <a:r>
              <a:rPr lang="de-AT" sz="3600" b="1" dirty="0">
                <a:solidFill>
                  <a:srgbClr val="990099"/>
                </a:solidFill>
                <a:latin typeface="Edwardian Script ITC" panose="030303020407070D0804" pitchFamily="66" charset="0"/>
                <a:ea typeface="+mj-ea"/>
                <a:cs typeface="+mj-cs"/>
              </a:rPr>
              <a:t>Tödlicher Zauberstab</a:t>
            </a:r>
          </a:p>
          <a:p>
            <a:r>
              <a:rPr lang="de-AT" sz="3600" b="1" dirty="0">
                <a:solidFill>
                  <a:srgbClr val="990099"/>
                </a:solidFill>
                <a:latin typeface="Edwardian Script ITC" panose="030303020407070D0804" pitchFamily="66" charset="0"/>
                <a:ea typeface="+mj-ea"/>
                <a:cs typeface="+mj-cs"/>
              </a:rPr>
              <a:t>Magischer Apfel</a:t>
            </a:r>
          </a:p>
          <a:p>
            <a:r>
              <a:rPr lang="de-AT" sz="3600" b="1" dirty="0">
                <a:solidFill>
                  <a:srgbClr val="990099"/>
                </a:solidFill>
                <a:latin typeface="Edwardian Script ITC" panose="030303020407070D0804" pitchFamily="66" charset="0"/>
                <a:ea typeface="+mj-ea"/>
                <a:cs typeface="+mj-cs"/>
              </a:rPr>
              <a:t>Magische Pferde mit Horn aka Einhörner</a:t>
            </a:r>
          </a:p>
          <a:p>
            <a:r>
              <a:rPr lang="de-AT" sz="3600" b="1" dirty="0">
                <a:solidFill>
                  <a:srgbClr val="990099"/>
                </a:solidFill>
                <a:latin typeface="Edwardian Script ITC" panose="030303020407070D0804" pitchFamily="66" charset="0"/>
                <a:ea typeface="+mj-ea"/>
                <a:cs typeface="+mj-cs"/>
              </a:rPr>
              <a:t>Magische Pferde mit Flügel aka </a:t>
            </a:r>
            <a:r>
              <a:rPr lang="de-AT" sz="3600" b="1" dirty="0" err="1">
                <a:solidFill>
                  <a:srgbClr val="990099"/>
                </a:solidFill>
                <a:latin typeface="Edwardian Script ITC" panose="030303020407070D0804" pitchFamily="66" charset="0"/>
                <a:ea typeface="+mj-ea"/>
                <a:cs typeface="+mj-cs"/>
              </a:rPr>
              <a:t>Pegasen</a:t>
            </a:r>
            <a:endParaRPr lang="de-AT" sz="3600" b="1" dirty="0">
              <a:solidFill>
                <a:srgbClr val="990099"/>
              </a:solidFill>
              <a:latin typeface="Edwardian Script ITC" panose="030303020407070D08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859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dergebnis für princess background">
            <a:extLst>
              <a:ext uri="{FF2B5EF4-FFF2-40B4-BE49-F238E27FC236}">
                <a16:creationId xmlns:a16="http://schemas.microsoft.com/office/drawing/2014/main" id="{832C666D-9EF0-4B29-A46B-16204E9C6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7" y="225781"/>
            <a:ext cx="11194866" cy="64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FC8360DA-6DD5-45DF-99E7-C10C19CAE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1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AT" sz="9600" b="1" dirty="0">
                <a:solidFill>
                  <a:srgbClr val="990099"/>
                </a:solidFill>
                <a:latin typeface="Edwardian Script ITC" panose="030303020407070D0804" pitchFamily="66" charset="0"/>
              </a:rPr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05952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Edwardian Script ITC</vt:lpstr>
      <vt:lpstr>Office</vt:lpstr>
      <vt:lpstr>My Magic World</vt:lpstr>
      <vt:lpstr>Inhalt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Magic World</dc:title>
  <dc:creator>Elena GOEDL</dc:creator>
  <cp:lastModifiedBy>Elena GOEDL</cp:lastModifiedBy>
  <cp:revision>4</cp:revision>
  <dcterms:created xsi:type="dcterms:W3CDTF">2018-01-05T12:02:42Z</dcterms:created>
  <dcterms:modified xsi:type="dcterms:W3CDTF">2018-01-06T15:34:12Z</dcterms:modified>
</cp:coreProperties>
</file>