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a21d0582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a21d0582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a21d0582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a21d0582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7a21d0582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37a21d058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7a21d058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7a21d058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a21d0582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a21d0582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7a21d0582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7a21d0582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a21d058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a21d058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a21d0582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a21d0582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a21d0582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a21d0582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a21d0582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a21d0582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BF7F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BF7F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1065075" y="6752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Goégiles                  Project: </a:t>
            </a:r>
            <a:r>
              <a:rPr lang="en"/>
              <a:t>Gestion des transports</a:t>
            </a:r>
            <a:endParaRPr/>
          </a:p>
        </p:txBody>
      </p:sp>
      <p:pic>
        <p:nvPicPr>
          <p:cNvPr id="10" name="Google Shape;10;p3" title="logomini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0" y="67525"/>
            <a:ext cx="779325" cy="7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with t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325" y="26800"/>
            <a:ext cx="2187251" cy="218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/>
        </p:nvSpPr>
        <p:spPr>
          <a:xfrm>
            <a:off x="683075" y="2041725"/>
            <a:ext cx="814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Nous sommes une équipe de goélands du Sud de la France.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Nous apprécions le développement web et les pratiques agiles.</a:t>
            </a:r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193763" y="4328725"/>
            <a:ext cx="134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Laurence </a:t>
            </a:r>
            <a:r>
              <a:rPr b="1" lang="en" sz="1100">
                <a:solidFill>
                  <a:schemeClr val="dk1"/>
                </a:solidFill>
              </a:rPr>
              <a:t>SAGOT </a:t>
            </a: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614075" y="4328725"/>
            <a:ext cx="162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Julien </a:t>
            </a:r>
            <a:r>
              <a:rPr b="1" lang="en" sz="1100">
                <a:solidFill>
                  <a:schemeClr val="dk1"/>
                </a:solidFill>
              </a:rPr>
              <a:t>BURTE</a:t>
            </a:r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6158150" y="4328725"/>
            <a:ext cx="190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Dmitry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KORZHENEVSKIY</a:t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875" y="2463800"/>
            <a:ext cx="1603845" cy="18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084" y="2463800"/>
            <a:ext cx="1627000" cy="18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8722" y="2463800"/>
            <a:ext cx="1418571" cy="189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Prochaines étapes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581575" y="971775"/>
            <a:ext cx="48441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Phase en cours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Finalisation des maquettes UI/UX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💻 </a:t>
            </a:r>
            <a:r>
              <a:rPr b="1" lang="en" sz="1300">
                <a:solidFill>
                  <a:schemeClr val="dk1"/>
                </a:solidFill>
              </a:rPr>
              <a:t>Développement à venir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Backend Spring Boot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Frontend Angular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Tests unitaires et fonctionnels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🚀 </a:t>
            </a:r>
            <a:r>
              <a:rPr b="1" lang="en" sz="1300">
                <a:solidFill>
                  <a:schemeClr val="dk1"/>
                </a:solidFill>
              </a:rPr>
              <a:t>Déploiement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Integration continue (Jenkins/</a:t>
            </a:r>
            <a:r>
              <a:rPr lang="en" sz="1300">
                <a:solidFill>
                  <a:schemeClr val="dk1"/>
                </a:solidFill>
              </a:rPr>
              <a:t>GitHub Actions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Qualité de code (SonarQube)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Mise en production sur notre infrastructure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369325" y="1830650"/>
            <a:ext cx="718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Les goélands vous disent merci, bon vol… et kriiik kriiik 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À bientôt sur la plage du code !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projet</a:t>
            </a:r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1295700" y="1493000"/>
            <a:ext cx="72834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Système de Gestion des Transports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Une application web complète pour 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🚗 </a:t>
            </a:r>
            <a:r>
              <a:rPr b="1" lang="en" sz="1700">
                <a:solidFill>
                  <a:schemeClr val="dk1"/>
                </a:solidFill>
              </a:rPr>
              <a:t>Covoiturage</a:t>
            </a:r>
            <a:r>
              <a:rPr lang="en" sz="1700">
                <a:solidFill>
                  <a:schemeClr val="dk1"/>
                </a:solidFill>
              </a:rPr>
              <a:t> : Organiser et réserver des trajets partagés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🚙 </a:t>
            </a:r>
            <a:r>
              <a:rPr b="1" lang="en" sz="1700">
                <a:solidFill>
                  <a:schemeClr val="dk1"/>
                </a:solidFill>
              </a:rPr>
              <a:t>Véhicules de service</a:t>
            </a:r>
            <a:r>
              <a:rPr lang="en" sz="1700">
                <a:solidFill>
                  <a:schemeClr val="dk1"/>
                </a:solidFill>
              </a:rPr>
              <a:t> : Gérer le parc automobile d'entreprise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👥 </a:t>
            </a:r>
            <a:r>
              <a:rPr b="1" lang="en" sz="1700">
                <a:solidFill>
                  <a:schemeClr val="dk1"/>
                </a:solidFill>
              </a:rPr>
              <a:t>Gestion multi-utilisateurs</a:t>
            </a:r>
            <a:r>
              <a:rPr lang="en" sz="1700">
                <a:solidFill>
                  <a:schemeClr val="dk1"/>
                </a:solidFill>
              </a:rPr>
              <a:t> : Collaborateurs et administrateurs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Technologies :</a:t>
            </a:r>
            <a:r>
              <a:rPr lang="en" sz="1700">
                <a:solidFill>
                  <a:schemeClr val="dk1"/>
                </a:solidFill>
              </a:rPr>
              <a:t>  Spring Boot, Hibernate, Angular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et conception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1619625" y="1182800"/>
            <a:ext cx="66159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et Conception Réalisées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Diagramme de cas d'utilisation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Identification des acteurs (Collaborateurs, Administrateurs)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Définition des fonctionnalités principales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Diagramme de classes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Structure orientée objet du système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Relations entre entités métier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Diagramme entité-relations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Modèle physique de données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Architecture base de données optimisée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4268500" y="922125"/>
            <a:ext cx="4609800" cy="377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063375" y="896050"/>
            <a:ext cx="2966100" cy="377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technique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141900" y="1060125"/>
            <a:ext cx="28875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🖥️ </a:t>
            </a:r>
            <a:r>
              <a:rPr b="1" lang="en" sz="1300">
                <a:solidFill>
                  <a:schemeClr val="dk1"/>
                </a:solidFill>
              </a:rPr>
              <a:t>Serveur Ubuntu déployé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Base de données MySQL configurée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Interface phpMyAdmin accessible via sous-domaine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Sécurisation HTTPS complète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📊 </a:t>
            </a:r>
            <a:r>
              <a:rPr b="1" lang="en" sz="1300">
                <a:solidFill>
                  <a:schemeClr val="dk1"/>
                </a:solidFill>
              </a:rPr>
              <a:t>Monitoring avec Grafana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Surveillance en temps réel du serveur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Tableaux de bord personnalisés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Accès sécurisé par sous-domaine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4474600" y="1060125"/>
            <a:ext cx="41976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Qu'est-ce qui fonctionne en ce moment ?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🌎https://goegilles.fr/                 Notre page principale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🌎https://dev.goegilles.fr/           Page qui hébergera </a:t>
            </a:r>
            <a:endParaRPr sz="13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notre applicatio</a:t>
            </a:r>
            <a:r>
              <a:rPr lang="en" sz="1300">
                <a:solidFill>
                  <a:schemeClr val="dk1"/>
                </a:solidFill>
              </a:rPr>
              <a:t>n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🌎goegilles.fr:3306                    Base de données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🌎https://db.goegilles.fr/             PHPMyAdmin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🌎https://grafana.goegilles.fr/     Monitoring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cas d'utilisation  (Partie 1/3)</a:t>
            </a:r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50" y="814975"/>
            <a:ext cx="8278562" cy="412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cas d'utilisation </a:t>
            </a:r>
            <a:r>
              <a:rPr lang="en">
                <a:solidFill>
                  <a:schemeClr val="dk1"/>
                </a:solidFill>
              </a:rPr>
              <a:t>(Partie 2/3)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150"/>
            <a:ext cx="8839202" cy="2259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cas d'utilisation </a:t>
            </a:r>
            <a:r>
              <a:rPr lang="en">
                <a:solidFill>
                  <a:schemeClr val="dk1"/>
                </a:solidFill>
              </a:rPr>
              <a:t>(Partie 3/3)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0" y="1045675"/>
            <a:ext cx="8839200" cy="381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classes</a:t>
            </a: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38" y="775750"/>
            <a:ext cx="5874523" cy="4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306208" y="21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1063375" y="415075"/>
            <a:ext cx="7850400" cy="30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entité-relations</a:t>
            </a:r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00" y="854250"/>
            <a:ext cx="8022227" cy="412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