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5353-1502-146F-D1F9-5B9C627FD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B7F63-05BE-9BCD-4140-DAC72582C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CDD36-6505-F0BF-A546-AC366453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AD107-EC65-D724-3A86-779D8B52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3D6FE-804F-67D2-2526-1C2D0FFE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6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8B63B-F3F6-B9C0-594D-5498EC9D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A2C35F-219E-9976-6456-A8CDAFB3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10EE3-77DB-0E69-958F-569B5CB1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65429-04E8-D934-8042-B6F11E2C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58A0-5AE3-F1BB-196D-F6AC9C80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15C699-C985-74A8-5522-0002DE586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84A18-E274-81C6-0784-744BF1FD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DC897-FEC1-A193-712F-819D256C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89AE-D928-85B9-3109-371230BF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D04E8-80E2-FC37-4BAF-085B4FF3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795AD-8E9F-283A-9E48-D7B5D7B0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FF028-DC66-2801-F604-8DBAAEBA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C51A3-9D7C-8DD0-E336-2D2129C8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502107-FF42-E39F-474E-68A9D175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565E51-41C0-FF40-5CEB-334F820C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8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7A49B-9FEB-D50E-AC4F-E167AD2B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F79CF-F77F-5030-EB84-2B5D91AA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143F-D261-21B3-168E-6A41F6A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70B77-DDC4-6A65-A2E1-1C37E0F0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9CA09-317D-0613-1395-EEE12CB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50B2E-A0B0-5F64-2799-3EB6DA02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A5063-2864-F526-A092-5B006D22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8F79-23B9-24F8-820D-80FC6755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45238-151B-0751-3E98-A4B7080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65A1D-C667-EB70-E8B3-FD17DCC7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863AE-D14A-F94A-D756-660D7F19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7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5651D-64CB-E80F-49EA-6AA02462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3A0AE-F92D-F7BD-599F-BA5C5C1C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351C4-5367-9B78-02BE-54CDE7F87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3808CF-247C-0A66-1F86-25158C14C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239A22-03A2-A7BD-AD52-AD864ED47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0DD44-3358-5746-AE49-8DAABB56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60900-E447-467C-51C5-C106E917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0FF6FF-26A5-144C-A242-89ADB54A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2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D6359-046D-E136-664F-97BEDE4E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16B130-3C45-CE6E-DFF1-24204B7A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5027A3-352B-CC8F-17EF-5E253663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F1DAB-36E4-04C3-48A0-249EE783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8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C4F9B-A5EC-E67A-F91E-2162396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C52A02-3CB3-9E54-8D53-23FEDB6D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B251B7-83EF-4FF6-45E5-E2CFD6E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7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F4DD-83F8-E079-1428-9D73EF07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8C235-C389-1B2E-4ACE-69AFD791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AA5260-6C23-438F-F1EE-1F76F9DA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22C6D-3103-569E-840C-885D274D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0CD516-C1E2-598E-F0D0-97401768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18DF-1CAD-D3B1-D9A5-E0C7A153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9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1507E-4BC3-5EB7-6034-7AE87F2B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55825B-4555-3DC0-A563-C1B83E261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D39FE-6C4B-F035-3339-38505A83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87A0F-D112-463D-0796-7E869C0D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B68F6-7640-FCE2-AC24-E99AB846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BFA81-4F49-C84C-E992-AB19CA7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8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393C17-08D6-2456-369A-41A20CE7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B4580-33CC-B718-469E-1879F914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A693A-88E9-6643-D45F-92CF08529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6D1EA-B38E-406F-8C12-9C1B313B593E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74929-C1B2-DE05-E367-8430675CF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1C7ED-3E54-4FFF-E444-8B3E39B2B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180D2-893C-45AC-B7FB-7A8FF5420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E20859-6429-A089-1D94-E11C9712B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086707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2265424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54688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682038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779377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7362691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4471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</a:t>
                      </a:r>
                    </a:p>
                    <a:p>
                      <a:pPr latinLnBrk="1"/>
                      <a:r>
                        <a:rPr lang="en-US" altLang="ko-KR" dirty="0"/>
                        <a:t>SFTP, Telnet,</a:t>
                      </a:r>
                    </a:p>
                    <a:p>
                      <a:pPr latinLnBrk="1"/>
                      <a:r>
                        <a:rPr lang="en-US" altLang="ko-KR" dirty="0"/>
                        <a:t>SSH,DNS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072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437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048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999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55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95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7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41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42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</dc:title>
  <dc:creator>여신호</dc:creator>
  <cp:lastModifiedBy>여신호</cp:lastModifiedBy>
  <cp:revision>2</cp:revision>
  <dcterms:created xsi:type="dcterms:W3CDTF">2024-03-12T01:57:57Z</dcterms:created>
  <dcterms:modified xsi:type="dcterms:W3CDTF">2024-03-12T07:49:46Z</dcterms:modified>
</cp:coreProperties>
</file>