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84" r:id="rId2"/>
    <p:sldId id="280" r:id="rId3"/>
    <p:sldId id="281" r:id="rId4"/>
    <p:sldId id="282" r:id="rId5"/>
    <p:sldId id="283" r:id="rId6"/>
    <p:sldId id="287" r:id="rId7"/>
    <p:sldId id="288" r:id="rId8"/>
    <p:sldId id="289" r:id="rId9"/>
    <p:sldId id="290" r:id="rId10"/>
    <p:sldId id="291" r:id="rId11"/>
    <p:sldId id="294" r:id="rId12"/>
    <p:sldId id="292" r:id="rId13"/>
    <p:sldId id="293" r:id="rId14"/>
    <p:sldId id="299" r:id="rId15"/>
    <p:sldId id="297" r:id="rId16"/>
    <p:sldId id="298" r:id="rId17"/>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EE22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43" y="31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ata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image" Target="../media/image4.jpeg"/><Relationship Id="rId4"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image" Target="../media/image4.jpeg"/><Relationship Id="rId4"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A5EAE-71C0-47EF-851C-FDDA79D12A4C}"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US"/>
        </a:p>
      </dgm:t>
    </dgm:pt>
    <dgm:pt modelId="{1D93AB99-CB6F-43F7-952E-66B14F7A8F3E}">
      <dgm:prSet/>
      <dgm:spPr/>
      <dgm:t>
        <a:bodyPr/>
        <a:lstStyle/>
        <a:p>
          <a:endParaRPr lang="en-US" dirty="0"/>
        </a:p>
      </dgm:t>
    </dgm:pt>
    <dgm:pt modelId="{C4798342-D467-449E-87F2-1A76BAEECF3E}" type="parTrans" cxnId="{B1EC9D98-45A0-402E-9AD8-94EF78EA83B2}">
      <dgm:prSet/>
      <dgm:spPr/>
      <dgm:t>
        <a:bodyPr/>
        <a:lstStyle/>
        <a:p>
          <a:endParaRPr lang="en-US"/>
        </a:p>
      </dgm:t>
    </dgm:pt>
    <dgm:pt modelId="{AAF2BDA7-61B3-4352-8C2B-DD3ADB0B2E4C}" type="sibTrans" cxnId="{B1EC9D98-45A0-402E-9AD8-94EF78EA83B2}">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DCBD9D53-B138-4FC1-BAE9-1F9F38758FFF}">
      <dgm:prSet phldrT="[Text]"/>
      <dgm:spPr/>
      <dgm:t>
        <a:bodyPr/>
        <a:lstStyle/>
        <a:p>
          <a:endParaRPr lang="en-US" dirty="0"/>
        </a:p>
      </dgm:t>
    </dgm:pt>
    <dgm:pt modelId="{B6BCDC9F-C48F-4C6C-8468-A5F50FCA52D0}" type="parTrans" cxnId="{8F720B89-AED7-4371-AF4A-2BCCD49826B1}">
      <dgm:prSet/>
      <dgm:spPr/>
      <dgm:t>
        <a:bodyPr/>
        <a:lstStyle/>
        <a:p>
          <a:endParaRPr lang="en-US"/>
        </a:p>
      </dgm:t>
    </dgm:pt>
    <dgm:pt modelId="{C335F29D-4F59-44DB-AD19-CA28F4DE7810}" type="sibTrans" cxnId="{8F720B89-AED7-4371-AF4A-2BCCD49826B1}">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 b="-2000"/>
          </a:stretch>
        </a:blipFill>
      </dgm:spPr>
      <dgm:t>
        <a:bodyPr/>
        <a:lstStyle/>
        <a:p>
          <a:endParaRPr lang="en-US"/>
        </a:p>
      </dgm:t>
    </dgm:pt>
    <dgm:pt modelId="{635B8B65-8732-4C28-B179-83B14E36DC0B}">
      <dgm:prSet phldrT="[Text]"/>
      <dgm:spPr/>
      <dgm:t>
        <a:bodyPr/>
        <a:lstStyle/>
        <a:p>
          <a:endParaRPr lang="en-US" dirty="0"/>
        </a:p>
      </dgm:t>
    </dgm:pt>
    <dgm:pt modelId="{ACF8024B-31FC-46D6-AB62-0A5487FD527C}" type="parTrans" cxnId="{2F276DB6-EF67-4A19-A1B1-90A361DC3A85}">
      <dgm:prSet/>
      <dgm:spPr/>
      <dgm:t>
        <a:bodyPr/>
        <a:lstStyle/>
        <a:p>
          <a:endParaRPr lang="en-US"/>
        </a:p>
      </dgm:t>
    </dgm:pt>
    <dgm:pt modelId="{82B537DB-BCF1-4752-8361-0F9FDA72A97F}" type="sibTrans" cxnId="{2F276DB6-EF67-4A19-A1B1-90A361DC3A85}">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CBE413EB-BCFF-4806-A288-621347579A5D}">
      <dgm:prSet/>
      <dgm:spPr/>
      <dgm:t>
        <a:bodyPr/>
        <a:lstStyle/>
        <a:p>
          <a:endParaRPr lang="en-US" dirty="0"/>
        </a:p>
      </dgm:t>
    </dgm:pt>
    <dgm:pt modelId="{5F064FE3-DCB2-484E-859C-97D0FF5B64D7}" type="parTrans" cxnId="{D3E3F96B-EF7C-48D1-9ABE-32A79DC857A7}">
      <dgm:prSet/>
      <dgm:spPr/>
      <dgm:t>
        <a:bodyPr/>
        <a:lstStyle/>
        <a:p>
          <a:endParaRPr lang="en-US"/>
        </a:p>
      </dgm:t>
    </dgm:pt>
    <dgm:pt modelId="{885BB47C-8CFF-415F-9846-81AD953F3127}" type="sibTrans" cxnId="{D3E3F96B-EF7C-48D1-9ABE-32A79DC857A7}">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30000" r="-30000"/>
          </a:stretch>
        </a:blipFill>
      </dgm:spPr>
      <dgm:t>
        <a:bodyPr/>
        <a:lstStyle/>
        <a:p>
          <a:endParaRPr lang="en-US"/>
        </a:p>
      </dgm:t>
    </dgm:pt>
    <dgm:pt modelId="{E7B631F7-098C-4D3F-A29F-93DA392D5627}" type="pres">
      <dgm:prSet presAssocID="{A0EA5EAE-71C0-47EF-851C-FDDA79D12A4C}" presName="Name0" presStyleCnt="0">
        <dgm:presLayoutVars>
          <dgm:chMax val="7"/>
          <dgm:chPref val="7"/>
          <dgm:dir/>
        </dgm:presLayoutVars>
      </dgm:prSet>
      <dgm:spPr/>
      <dgm:t>
        <a:bodyPr/>
        <a:lstStyle/>
        <a:p>
          <a:endParaRPr lang="en-US"/>
        </a:p>
      </dgm:t>
    </dgm:pt>
    <dgm:pt modelId="{CEF1EE71-2342-42E1-A658-EF9651A48978}" type="pres">
      <dgm:prSet presAssocID="{A0EA5EAE-71C0-47EF-851C-FDDA79D12A4C}" presName="Name1" presStyleCnt="0"/>
      <dgm:spPr/>
    </dgm:pt>
    <dgm:pt modelId="{CF7B5BF3-C0C5-442B-94A9-F8AC94753613}" type="pres">
      <dgm:prSet presAssocID="{885BB47C-8CFF-415F-9846-81AD953F3127}" presName="picture_1" presStyleCnt="0"/>
      <dgm:spPr/>
    </dgm:pt>
    <dgm:pt modelId="{53D2612E-E696-402C-8045-9C5F2803B66C}" type="pres">
      <dgm:prSet presAssocID="{885BB47C-8CFF-415F-9846-81AD953F3127}" presName="pictureRepeatNode" presStyleLbl="alignImgPlace1" presStyleIdx="0" presStyleCnt="4"/>
      <dgm:spPr/>
      <dgm:t>
        <a:bodyPr/>
        <a:lstStyle/>
        <a:p>
          <a:endParaRPr lang="en-US"/>
        </a:p>
      </dgm:t>
    </dgm:pt>
    <dgm:pt modelId="{3659982D-B896-4B34-87E7-543BC4364955}" type="pres">
      <dgm:prSet presAssocID="{CBE413EB-BCFF-4806-A288-621347579A5D}" presName="text_1" presStyleLbl="node1" presStyleIdx="0" presStyleCnt="0">
        <dgm:presLayoutVars>
          <dgm:bulletEnabled val="1"/>
        </dgm:presLayoutVars>
      </dgm:prSet>
      <dgm:spPr/>
      <dgm:t>
        <a:bodyPr/>
        <a:lstStyle/>
        <a:p>
          <a:endParaRPr lang="en-US"/>
        </a:p>
      </dgm:t>
    </dgm:pt>
    <dgm:pt modelId="{DDCC3EAD-F241-476F-ACE2-6013808DABD8}" type="pres">
      <dgm:prSet presAssocID="{AAF2BDA7-61B3-4352-8C2B-DD3ADB0B2E4C}" presName="picture_2" presStyleCnt="0"/>
      <dgm:spPr/>
    </dgm:pt>
    <dgm:pt modelId="{C0C891F8-AA67-45A5-B4BE-86C3BE713C68}" type="pres">
      <dgm:prSet presAssocID="{AAF2BDA7-61B3-4352-8C2B-DD3ADB0B2E4C}" presName="pictureRepeatNode" presStyleLbl="alignImgPlace1" presStyleIdx="1" presStyleCnt="4"/>
      <dgm:spPr/>
      <dgm:t>
        <a:bodyPr/>
        <a:lstStyle/>
        <a:p>
          <a:endParaRPr lang="en-US"/>
        </a:p>
      </dgm:t>
    </dgm:pt>
    <dgm:pt modelId="{5004C6C5-DD22-4CB1-B120-E84732879CCB}" type="pres">
      <dgm:prSet presAssocID="{1D93AB99-CB6F-43F7-952E-66B14F7A8F3E}" presName="line_2" presStyleLbl="parChTrans1D1" presStyleIdx="0" presStyleCnt="3"/>
      <dgm:spPr/>
    </dgm:pt>
    <dgm:pt modelId="{9FBE30D6-FB67-4CDC-B376-C92D1F63F289}" type="pres">
      <dgm:prSet presAssocID="{1D93AB99-CB6F-43F7-952E-66B14F7A8F3E}" presName="textparent_2" presStyleLbl="node1" presStyleIdx="0" presStyleCnt="0"/>
      <dgm:spPr/>
    </dgm:pt>
    <dgm:pt modelId="{20A4C365-B560-4AE8-892D-77996B8BD82A}" type="pres">
      <dgm:prSet presAssocID="{1D93AB99-CB6F-43F7-952E-66B14F7A8F3E}" presName="text_2" presStyleLbl="revTx" presStyleIdx="0" presStyleCnt="3">
        <dgm:presLayoutVars>
          <dgm:bulletEnabled val="1"/>
        </dgm:presLayoutVars>
      </dgm:prSet>
      <dgm:spPr/>
      <dgm:t>
        <a:bodyPr/>
        <a:lstStyle/>
        <a:p>
          <a:endParaRPr lang="en-US"/>
        </a:p>
      </dgm:t>
    </dgm:pt>
    <dgm:pt modelId="{AD98D81B-5D06-48B6-8A8A-7EF8E165C40D}" type="pres">
      <dgm:prSet presAssocID="{82B537DB-BCF1-4752-8361-0F9FDA72A97F}" presName="picture_3" presStyleCnt="0"/>
      <dgm:spPr/>
    </dgm:pt>
    <dgm:pt modelId="{130120D8-5789-41CB-A40D-2CCBACBD3936}" type="pres">
      <dgm:prSet presAssocID="{82B537DB-BCF1-4752-8361-0F9FDA72A97F}" presName="pictureRepeatNode" presStyleLbl="alignImgPlace1" presStyleIdx="2" presStyleCnt="4"/>
      <dgm:spPr/>
      <dgm:t>
        <a:bodyPr/>
        <a:lstStyle/>
        <a:p>
          <a:endParaRPr lang="en-US"/>
        </a:p>
      </dgm:t>
    </dgm:pt>
    <dgm:pt modelId="{FA6F97B4-22E5-4917-BDCE-43B36C84BB1D}" type="pres">
      <dgm:prSet presAssocID="{635B8B65-8732-4C28-B179-83B14E36DC0B}" presName="line_3" presStyleLbl="parChTrans1D1" presStyleIdx="1" presStyleCnt="3"/>
      <dgm:spPr/>
    </dgm:pt>
    <dgm:pt modelId="{229DE421-CCE5-4224-ACB2-F6F6668F2DA7}" type="pres">
      <dgm:prSet presAssocID="{635B8B65-8732-4C28-B179-83B14E36DC0B}" presName="textparent_3" presStyleLbl="node1" presStyleIdx="0" presStyleCnt="0"/>
      <dgm:spPr/>
    </dgm:pt>
    <dgm:pt modelId="{CFF1252C-0595-4E07-A11A-7A8932D50945}" type="pres">
      <dgm:prSet presAssocID="{635B8B65-8732-4C28-B179-83B14E36DC0B}" presName="text_3" presStyleLbl="revTx" presStyleIdx="1" presStyleCnt="3">
        <dgm:presLayoutVars>
          <dgm:bulletEnabled val="1"/>
        </dgm:presLayoutVars>
      </dgm:prSet>
      <dgm:spPr/>
      <dgm:t>
        <a:bodyPr/>
        <a:lstStyle/>
        <a:p>
          <a:endParaRPr lang="en-US"/>
        </a:p>
      </dgm:t>
    </dgm:pt>
    <dgm:pt modelId="{99121CE4-3277-422C-AA24-9FD111E0C5D2}" type="pres">
      <dgm:prSet presAssocID="{C335F29D-4F59-44DB-AD19-CA28F4DE7810}" presName="picture_4" presStyleCnt="0"/>
      <dgm:spPr/>
    </dgm:pt>
    <dgm:pt modelId="{258D60C0-CE4B-4973-8587-98AB6755BC7B}" type="pres">
      <dgm:prSet presAssocID="{C335F29D-4F59-44DB-AD19-CA28F4DE7810}" presName="pictureRepeatNode" presStyleLbl="alignImgPlace1" presStyleIdx="3" presStyleCnt="4"/>
      <dgm:spPr/>
      <dgm:t>
        <a:bodyPr/>
        <a:lstStyle/>
        <a:p>
          <a:endParaRPr lang="en-US"/>
        </a:p>
      </dgm:t>
    </dgm:pt>
    <dgm:pt modelId="{E4865CA1-7852-4817-9F46-AB262D72133B}" type="pres">
      <dgm:prSet presAssocID="{DCBD9D53-B138-4FC1-BAE9-1F9F38758FFF}" presName="line_4" presStyleLbl="parChTrans1D1" presStyleIdx="2" presStyleCnt="3"/>
      <dgm:spPr/>
    </dgm:pt>
    <dgm:pt modelId="{779C3E09-C9A2-417F-BB2F-F35096FC9E2A}" type="pres">
      <dgm:prSet presAssocID="{DCBD9D53-B138-4FC1-BAE9-1F9F38758FFF}" presName="textparent_4" presStyleLbl="node1" presStyleIdx="0" presStyleCnt="0"/>
      <dgm:spPr/>
    </dgm:pt>
    <dgm:pt modelId="{DC46B4C0-D0AE-4479-B88F-8EC35620DCBE}" type="pres">
      <dgm:prSet presAssocID="{DCBD9D53-B138-4FC1-BAE9-1F9F38758FFF}" presName="text_4" presStyleLbl="revTx" presStyleIdx="2" presStyleCnt="3">
        <dgm:presLayoutVars>
          <dgm:bulletEnabled val="1"/>
        </dgm:presLayoutVars>
      </dgm:prSet>
      <dgm:spPr/>
      <dgm:t>
        <a:bodyPr/>
        <a:lstStyle/>
        <a:p>
          <a:endParaRPr lang="en-US"/>
        </a:p>
      </dgm:t>
    </dgm:pt>
  </dgm:ptLst>
  <dgm:cxnLst>
    <dgm:cxn modelId="{2F276DB6-EF67-4A19-A1B1-90A361DC3A85}" srcId="{A0EA5EAE-71C0-47EF-851C-FDDA79D12A4C}" destId="{635B8B65-8732-4C28-B179-83B14E36DC0B}" srcOrd="2" destOrd="0" parTransId="{ACF8024B-31FC-46D6-AB62-0A5487FD527C}" sibTransId="{82B537DB-BCF1-4752-8361-0F9FDA72A97F}"/>
    <dgm:cxn modelId="{22D55519-C9AA-49A6-AFA0-61E409EDF15C}" type="presOf" srcId="{1D93AB99-CB6F-43F7-952E-66B14F7A8F3E}" destId="{20A4C365-B560-4AE8-892D-77996B8BD82A}" srcOrd="0" destOrd="0" presId="urn:microsoft.com/office/officeart/2008/layout/CircularPictureCallout"/>
    <dgm:cxn modelId="{66926B40-8AC5-4912-A2A1-751BCB544128}" type="presOf" srcId="{DCBD9D53-B138-4FC1-BAE9-1F9F38758FFF}" destId="{DC46B4C0-D0AE-4479-B88F-8EC35620DCBE}" srcOrd="0" destOrd="0" presId="urn:microsoft.com/office/officeart/2008/layout/CircularPictureCallout"/>
    <dgm:cxn modelId="{CF1E8935-7BE4-485F-B181-76E3E1755A74}" type="presOf" srcId="{82B537DB-BCF1-4752-8361-0F9FDA72A97F}" destId="{130120D8-5789-41CB-A40D-2CCBACBD3936}" srcOrd="0" destOrd="0" presId="urn:microsoft.com/office/officeart/2008/layout/CircularPictureCallout"/>
    <dgm:cxn modelId="{B1EC9D98-45A0-402E-9AD8-94EF78EA83B2}" srcId="{A0EA5EAE-71C0-47EF-851C-FDDA79D12A4C}" destId="{1D93AB99-CB6F-43F7-952E-66B14F7A8F3E}" srcOrd="1" destOrd="0" parTransId="{C4798342-D467-449E-87F2-1A76BAEECF3E}" sibTransId="{AAF2BDA7-61B3-4352-8C2B-DD3ADB0B2E4C}"/>
    <dgm:cxn modelId="{BF95F08E-7DBC-4FB9-89D6-341F31F60E84}" type="presOf" srcId="{CBE413EB-BCFF-4806-A288-621347579A5D}" destId="{3659982D-B896-4B34-87E7-543BC4364955}" srcOrd="0" destOrd="0" presId="urn:microsoft.com/office/officeart/2008/layout/CircularPictureCallout"/>
    <dgm:cxn modelId="{496EDE5D-E00E-4CF7-B48A-D5F74317E8FB}" type="presOf" srcId="{A0EA5EAE-71C0-47EF-851C-FDDA79D12A4C}" destId="{E7B631F7-098C-4D3F-A29F-93DA392D5627}" srcOrd="0" destOrd="0" presId="urn:microsoft.com/office/officeart/2008/layout/CircularPictureCallout"/>
    <dgm:cxn modelId="{8F720B89-AED7-4371-AF4A-2BCCD49826B1}" srcId="{A0EA5EAE-71C0-47EF-851C-FDDA79D12A4C}" destId="{DCBD9D53-B138-4FC1-BAE9-1F9F38758FFF}" srcOrd="3" destOrd="0" parTransId="{B6BCDC9F-C48F-4C6C-8468-A5F50FCA52D0}" sibTransId="{C335F29D-4F59-44DB-AD19-CA28F4DE7810}"/>
    <dgm:cxn modelId="{D3E3F96B-EF7C-48D1-9ABE-32A79DC857A7}" srcId="{A0EA5EAE-71C0-47EF-851C-FDDA79D12A4C}" destId="{CBE413EB-BCFF-4806-A288-621347579A5D}" srcOrd="0" destOrd="0" parTransId="{5F064FE3-DCB2-484E-859C-97D0FF5B64D7}" sibTransId="{885BB47C-8CFF-415F-9846-81AD953F3127}"/>
    <dgm:cxn modelId="{0E4AA533-143F-4F2D-8406-D4F67A9C594C}" type="presOf" srcId="{AAF2BDA7-61B3-4352-8C2B-DD3ADB0B2E4C}" destId="{C0C891F8-AA67-45A5-B4BE-86C3BE713C68}" srcOrd="0" destOrd="0" presId="urn:microsoft.com/office/officeart/2008/layout/CircularPictureCallout"/>
    <dgm:cxn modelId="{B9A2E7A9-CC5D-4DB5-A825-17BF16376AD5}" type="presOf" srcId="{885BB47C-8CFF-415F-9846-81AD953F3127}" destId="{53D2612E-E696-402C-8045-9C5F2803B66C}" srcOrd="0" destOrd="0" presId="urn:microsoft.com/office/officeart/2008/layout/CircularPictureCallout"/>
    <dgm:cxn modelId="{8C0D7C96-8C78-4D2B-BAEC-D8AB9E9A2EC3}" type="presOf" srcId="{C335F29D-4F59-44DB-AD19-CA28F4DE7810}" destId="{258D60C0-CE4B-4973-8587-98AB6755BC7B}" srcOrd="0" destOrd="0" presId="urn:microsoft.com/office/officeart/2008/layout/CircularPictureCallout"/>
    <dgm:cxn modelId="{5BC5B076-29F6-4D1D-810F-49C31B5F3FB7}" type="presOf" srcId="{635B8B65-8732-4C28-B179-83B14E36DC0B}" destId="{CFF1252C-0595-4E07-A11A-7A8932D50945}" srcOrd="0" destOrd="0" presId="urn:microsoft.com/office/officeart/2008/layout/CircularPictureCallout"/>
    <dgm:cxn modelId="{4CBF17E3-41DD-498A-8ACD-17C6A9B6467F}" type="presParOf" srcId="{E7B631F7-098C-4D3F-A29F-93DA392D5627}" destId="{CEF1EE71-2342-42E1-A658-EF9651A48978}" srcOrd="0" destOrd="0" presId="urn:microsoft.com/office/officeart/2008/layout/CircularPictureCallout"/>
    <dgm:cxn modelId="{0FFAEC2C-B0CD-4A7B-9531-C77DBB72D2E1}" type="presParOf" srcId="{CEF1EE71-2342-42E1-A658-EF9651A48978}" destId="{CF7B5BF3-C0C5-442B-94A9-F8AC94753613}" srcOrd="0" destOrd="0" presId="urn:microsoft.com/office/officeart/2008/layout/CircularPictureCallout"/>
    <dgm:cxn modelId="{589A0A9B-41AA-4C8B-BF7A-2C5C494FB6ED}" type="presParOf" srcId="{CF7B5BF3-C0C5-442B-94A9-F8AC94753613}" destId="{53D2612E-E696-402C-8045-9C5F2803B66C}" srcOrd="0" destOrd="0" presId="urn:microsoft.com/office/officeart/2008/layout/CircularPictureCallout"/>
    <dgm:cxn modelId="{0A751BAC-58FA-4114-AF3D-ADA4164F8C46}" type="presParOf" srcId="{CEF1EE71-2342-42E1-A658-EF9651A48978}" destId="{3659982D-B896-4B34-87E7-543BC4364955}" srcOrd="1" destOrd="0" presId="urn:microsoft.com/office/officeart/2008/layout/CircularPictureCallout"/>
    <dgm:cxn modelId="{4FEDF0EF-5E84-4C43-AB5A-9654C01964F3}" type="presParOf" srcId="{CEF1EE71-2342-42E1-A658-EF9651A48978}" destId="{DDCC3EAD-F241-476F-ACE2-6013808DABD8}" srcOrd="2" destOrd="0" presId="urn:microsoft.com/office/officeart/2008/layout/CircularPictureCallout"/>
    <dgm:cxn modelId="{81C1405A-36DC-4562-98B9-462EE26DE6C8}" type="presParOf" srcId="{DDCC3EAD-F241-476F-ACE2-6013808DABD8}" destId="{C0C891F8-AA67-45A5-B4BE-86C3BE713C68}" srcOrd="0" destOrd="0" presId="urn:microsoft.com/office/officeart/2008/layout/CircularPictureCallout"/>
    <dgm:cxn modelId="{47E0032B-468E-460D-B7AB-5D1114F967C0}" type="presParOf" srcId="{CEF1EE71-2342-42E1-A658-EF9651A48978}" destId="{5004C6C5-DD22-4CB1-B120-E84732879CCB}" srcOrd="3" destOrd="0" presId="urn:microsoft.com/office/officeart/2008/layout/CircularPictureCallout"/>
    <dgm:cxn modelId="{F1EF15E8-7371-4129-8C08-3405FCE75814}" type="presParOf" srcId="{CEF1EE71-2342-42E1-A658-EF9651A48978}" destId="{9FBE30D6-FB67-4CDC-B376-C92D1F63F289}" srcOrd="4" destOrd="0" presId="urn:microsoft.com/office/officeart/2008/layout/CircularPictureCallout"/>
    <dgm:cxn modelId="{253F0C55-C931-4ADE-AE63-512EC7938B59}" type="presParOf" srcId="{9FBE30D6-FB67-4CDC-B376-C92D1F63F289}" destId="{20A4C365-B560-4AE8-892D-77996B8BD82A}" srcOrd="0" destOrd="0" presId="urn:microsoft.com/office/officeart/2008/layout/CircularPictureCallout"/>
    <dgm:cxn modelId="{020E7502-6089-48CC-AD80-1F4BD4A29BE9}" type="presParOf" srcId="{CEF1EE71-2342-42E1-A658-EF9651A48978}" destId="{AD98D81B-5D06-48B6-8A8A-7EF8E165C40D}" srcOrd="5" destOrd="0" presId="urn:microsoft.com/office/officeart/2008/layout/CircularPictureCallout"/>
    <dgm:cxn modelId="{FA809C31-32C2-4EF3-9668-5EA1A2368781}" type="presParOf" srcId="{AD98D81B-5D06-48B6-8A8A-7EF8E165C40D}" destId="{130120D8-5789-41CB-A40D-2CCBACBD3936}" srcOrd="0" destOrd="0" presId="urn:microsoft.com/office/officeart/2008/layout/CircularPictureCallout"/>
    <dgm:cxn modelId="{01F5DEAE-70D3-477F-8B36-94DD2DC11427}" type="presParOf" srcId="{CEF1EE71-2342-42E1-A658-EF9651A48978}" destId="{FA6F97B4-22E5-4917-BDCE-43B36C84BB1D}" srcOrd="6" destOrd="0" presId="urn:microsoft.com/office/officeart/2008/layout/CircularPictureCallout"/>
    <dgm:cxn modelId="{95B16C4B-1FD7-43AF-B9C6-041F8B4EF3C5}" type="presParOf" srcId="{CEF1EE71-2342-42E1-A658-EF9651A48978}" destId="{229DE421-CCE5-4224-ACB2-F6F6668F2DA7}" srcOrd="7" destOrd="0" presId="urn:microsoft.com/office/officeart/2008/layout/CircularPictureCallout"/>
    <dgm:cxn modelId="{04CBACE4-EC05-4AF6-BD1D-7975A67758BD}" type="presParOf" srcId="{229DE421-CCE5-4224-ACB2-F6F6668F2DA7}" destId="{CFF1252C-0595-4E07-A11A-7A8932D50945}" srcOrd="0" destOrd="0" presId="urn:microsoft.com/office/officeart/2008/layout/CircularPictureCallout"/>
    <dgm:cxn modelId="{088391C2-948E-4D9C-BA8E-511A9FC469B0}" type="presParOf" srcId="{CEF1EE71-2342-42E1-A658-EF9651A48978}" destId="{99121CE4-3277-422C-AA24-9FD111E0C5D2}" srcOrd="8" destOrd="0" presId="urn:microsoft.com/office/officeart/2008/layout/CircularPictureCallout"/>
    <dgm:cxn modelId="{F16B2D19-971F-41FC-B79B-FED21C72F87B}" type="presParOf" srcId="{99121CE4-3277-422C-AA24-9FD111E0C5D2}" destId="{258D60C0-CE4B-4973-8587-98AB6755BC7B}" srcOrd="0" destOrd="0" presId="urn:microsoft.com/office/officeart/2008/layout/CircularPictureCallout"/>
    <dgm:cxn modelId="{75E8BF62-C6D4-4B96-88BD-A8134EF44232}" type="presParOf" srcId="{CEF1EE71-2342-42E1-A658-EF9651A48978}" destId="{E4865CA1-7852-4817-9F46-AB262D72133B}" srcOrd="9" destOrd="0" presId="urn:microsoft.com/office/officeart/2008/layout/CircularPictureCallout"/>
    <dgm:cxn modelId="{743E46AE-DACE-4607-8D13-CF0FA596F26C}" type="presParOf" srcId="{CEF1EE71-2342-42E1-A658-EF9651A48978}" destId="{779C3E09-C9A2-417F-BB2F-F35096FC9E2A}" srcOrd="10" destOrd="0" presId="urn:microsoft.com/office/officeart/2008/layout/CircularPictureCallout"/>
    <dgm:cxn modelId="{EE595D8C-8282-4E59-AA38-D4FB6BE31767}" type="presParOf" srcId="{779C3E09-C9A2-417F-BB2F-F35096FC9E2A}" destId="{DC46B4C0-D0AE-4479-B88F-8EC35620DCBE}"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26DADE-A65F-464C-A571-83DCA38207A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70705F0-EC55-402B-A5B4-A1170C9D7494}">
      <dgm:prSet phldrT="[Text]"/>
      <dgm:spPr/>
      <dgm:t>
        <a:bodyPr/>
        <a:lstStyle/>
        <a:p>
          <a:r>
            <a:rPr lang="en-US" dirty="0" smtClean="0"/>
            <a:t>Identify Business Needs</a:t>
          </a:r>
          <a:endParaRPr lang="en-US" dirty="0"/>
        </a:p>
      </dgm:t>
    </dgm:pt>
    <dgm:pt modelId="{31779366-5102-4F3A-8CDC-819C68F9E8BB}" type="parTrans" cxnId="{9A34537E-5FF3-4857-8E39-544F400E37B8}">
      <dgm:prSet/>
      <dgm:spPr/>
      <dgm:t>
        <a:bodyPr/>
        <a:lstStyle/>
        <a:p>
          <a:endParaRPr lang="en-US"/>
        </a:p>
      </dgm:t>
    </dgm:pt>
    <dgm:pt modelId="{E1794A3A-B389-420C-AF30-D368917E4ED4}" type="sibTrans" cxnId="{9A34537E-5FF3-4857-8E39-544F400E37B8}">
      <dgm:prSet/>
      <dgm:spPr/>
      <dgm:t>
        <a:bodyPr/>
        <a:lstStyle/>
        <a:p>
          <a:endParaRPr lang="en-US"/>
        </a:p>
      </dgm:t>
    </dgm:pt>
    <dgm:pt modelId="{8141F6E3-0D83-4CD0-893B-B5C21F434A8C}">
      <dgm:prSet phldrT="[Text]"/>
      <dgm:spPr/>
      <dgm:t>
        <a:bodyPr/>
        <a:lstStyle/>
        <a:p>
          <a:r>
            <a:rPr lang="en-US" dirty="0" smtClean="0"/>
            <a:t>Mom &amp; Me – as a Business Solution</a:t>
          </a:r>
          <a:endParaRPr lang="en-US" dirty="0"/>
        </a:p>
      </dgm:t>
    </dgm:pt>
    <dgm:pt modelId="{5ADEF25F-F4B5-4478-A0BF-BA9D69192F12}" type="parTrans" cxnId="{B6969474-3596-45DF-B7AF-5A7740649134}">
      <dgm:prSet/>
      <dgm:spPr/>
      <dgm:t>
        <a:bodyPr/>
        <a:lstStyle/>
        <a:p>
          <a:endParaRPr lang="en-US"/>
        </a:p>
      </dgm:t>
    </dgm:pt>
    <dgm:pt modelId="{5853DA08-1061-4C01-8523-1B8D63A3FC1E}" type="sibTrans" cxnId="{B6969474-3596-45DF-B7AF-5A7740649134}">
      <dgm:prSet/>
      <dgm:spPr/>
      <dgm:t>
        <a:bodyPr/>
        <a:lstStyle/>
        <a:p>
          <a:endParaRPr lang="en-US"/>
        </a:p>
      </dgm:t>
    </dgm:pt>
    <dgm:pt modelId="{3A9B9064-4864-4DBF-9F9C-6DBCFC96BD08}">
      <dgm:prSet phldrT="[Text]"/>
      <dgm:spPr/>
      <dgm:t>
        <a:bodyPr/>
        <a:lstStyle/>
        <a:p>
          <a:r>
            <a:rPr lang="en-US" dirty="0" smtClean="0"/>
            <a:t>Solution Development Process</a:t>
          </a:r>
          <a:endParaRPr lang="en-US" dirty="0"/>
        </a:p>
      </dgm:t>
    </dgm:pt>
    <dgm:pt modelId="{F069A341-D80D-47BB-8B50-B226E0C4ECCA}" type="parTrans" cxnId="{1FEBE881-622A-4DDF-9191-EA3AAD6E7E5C}">
      <dgm:prSet/>
      <dgm:spPr/>
      <dgm:t>
        <a:bodyPr/>
        <a:lstStyle/>
        <a:p>
          <a:endParaRPr lang="en-US"/>
        </a:p>
      </dgm:t>
    </dgm:pt>
    <dgm:pt modelId="{5900CA8A-B805-483E-B03D-30732BB36038}" type="sibTrans" cxnId="{1FEBE881-622A-4DDF-9191-EA3AAD6E7E5C}">
      <dgm:prSet/>
      <dgm:spPr/>
      <dgm:t>
        <a:bodyPr/>
        <a:lstStyle/>
        <a:p>
          <a:endParaRPr lang="en-US"/>
        </a:p>
      </dgm:t>
    </dgm:pt>
    <dgm:pt modelId="{887CB1C5-16C1-40A7-B114-24BE82E79C08}">
      <dgm:prSet phldrT="[Text]"/>
      <dgm:spPr/>
      <dgm:t>
        <a:bodyPr/>
        <a:lstStyle/>
        <a:p>
          <a:r>
            <a:rPr lang="en-US" dirty="0" smtClean="0"/>
            <a:t>Analysis Phase – Database Design – Application Demo</a:t>
          </a:r>
          <a:endParaRPr lang="en-US" dirty="0"/>
        </a:p>
      </dgm:t>
    </dgm:pt>
    <dgm:pt modelId="{00D1B3C7-00DB-4746-B1FF-0E870592CE76}" type="parTrans" cxnId="{8101CB7F-FC66-4763-BDA6-C05984EFF138}">
      <dgm:prSet/>
      <dgm:spPr/>
      <dgm:t>
        <a:bodyPr/>
        <a:lstStyle/>
        <a:p>
          <a:endParaRPr lang="en-US"/>
        </a:p>
      </dgm:t>
    </dgm:pt>
    <dgm:pt modelId="{ADD4D701-CCDF-45AD-941C-1E561E2DE916}" type="sibTrans" cxnId="{8101CB7F-FC66-4763-BDA6-C05984EFF138}">
      <dgm:prSet/>
      <dgm:spPr/>
      <dgm:t>
        <a:bodyPr/>
        <a:lstStyle/>
        <a:p>
          <a:endParaRPr lang="en-US"/>
        </a:p>
      </dgm:t>
    </dgm:pt>
    <dgm:pt modelId="{6F43E3C0-D629-4AC0-92CE-BACF4C5F8C74}">
      <dgm:prSet phldrT="[Text]"/>
      <dgm:spPr/>
      <dgm:t>
        <a:bodyPr/>
        <a:lstStyle/>
        <a:p>
          <a:r>
            <a:rPr lang="en-US" dirty="0" smtClean="0"/>
            <a:t>Quantitative Estimate</a:t>
          </a:r>
          <a:endParaRPr lang="en-US" dirty="0"/>
        </a:p>
      </dgm:t>
    </dgm:pt>
    <dgm:pt modelId="{973C7FE5-0093-45A8-9FFA-D81ACAE1F745}" type="parTrans" cxnId="{940E6C1E-8759-40BE-9914-72A2A94F4166}">
      <dgm:prSet/>
      <dgm:spPr/>
      <dgm:t>
        <a:bodyPr/>
        <a:lstStyle/>
        <a:p>
          <a:endParaRPr lang="en-US"/>
        </a:p>
      </dgm:t>
    </dgm:pt>
    <dgm:pt modelId="{B379F7C7-89CD-43B3-8E61-98484DB32B61}" type="sibTrans" cxnId="{940E6C1E-8759-40BE-9914-72A2A94F4166}">
      <dgm:prSet/>
      <dgm:spPr/>
      <dgm:t>
        <a:bodyPr/>
        <a:lstStyle/>
        <a:p>
          <a:endParaRPr lang="en-US"/>
        </a:p>
      </dgm:t>
    </dgm:pt>
    <dgm:pt modelId="{9D6D2633-57CB-4234-B3B4-E6156F7B0878}" type="pres">
      <dgm:prSet presAssocID="{8926DADE-A65F-464C-A571-83DCA38207AB}" presName="Name0" presStyleCnt="0">
        <dgm:presLayoutVars>
          <dgm:chMax val="7"/>
          <dgm:chPref val="7"/>
          <dgm:dir/>
        </dgm:presLayoutVars>
      </dgm:prSet>
      <dgm:spPr/>
      <dgm:t>
        <a:bodyPr/>
        <a:lstStyle/>
        <a:p>
          <a:endParaRPr lang="en-US"/>
        </a:p>
      </dgm:t>
    </dgm:pt>
    <dgm:pt modelId="{D126A4AF-38B2-4439-9889-E9F8188D8239}" type="pres">
      <dgm:prSet presAssocID="{8926DADE-A65F-464C-A571-83DCA38207AB}" presName="Name1" presStyleCnt="0"/>
      <dgm:spPr/>
    </dgm:pt>
    <dgm:pt modelId="{3C6087BB-A2C3-4CB9-AC9C-013176E05197}" type="pres">
      <dgm:prSet presAssocID="{8926DADE-A65F-464C-A571-83DCA38207AB}" presName="cycle" presStyleCnt="0"/>
      <dgm:spPr/>
    </dgm:pt>
    <dgm:pt modelId="{28FA33A2-5224-41B9-945A-39AE0C027004}" type="pres">
      <dgm:prSet presAssocID="{8926DADE-A65F-464C-A571-83DCA38207AB}" presName="srcNode" presStyleLbl="node1" presStyleIdx="0" presStyleCnt="4"/>
      <dgm:spPr/>
    </dgm:pt>
    <dgm:pt modelId="{1622659A-B04E-422B-BBC5-3249EEA50600}" type="pres">
      <dgm:prSet presAssocID="{8926DADE-A65F-464C-A571-83DCA38207AB}" presName="conn" presStyleLbl="parChTrans1D2" presStyleIdx="0" presStyleCnt="1"/>
      <dgm:spPr/>
      <dgm:t>
        <a:bodyPr/>
        <a:lstStyle/>
        <a:p>
          <a:endParaRPr lang="en-US"/>
        </a:p>
      </dgm:t>
    </dgm:pt>
    <dgm:pt modelId="{6699D99A-E8C1-43E6-9262-F5340070568E}" type="pres">
      <dgm:prSet presAssocID="{8926DADE-A65F-464C-A571-83DCA38207AB}" presName="extraNode" presStyleLbl="node1" presStyleIdx="0" presStyleCnt="4"/>
      <dgm:spPr/>
    </dgm:pt>
    <dgm:pt modelId="{87BD2BEF-EE66-46EC-A242-6CC7532CFFA8}" type="pres">
      <dgm:prSet presAssocID="{8926DADE-A65F-464C-A571-83DCA38207AB}" presName="dstNode" presStyleLbl="node1" presStyleIdx="0" presStyleCnt="4"/>
      <dgm:spPr/>
    </dgm:pt>
    <dgm:pt modelId="{BB38E147-7DC3-4C72-AA3F-9C6DC7463EF7}" type="pres">
      <dgm:prSet presAssocID="{770705F0-EC55-402B-A5B4-A1170C9D7494}" presName="text_1" presStyleLbl="node1" presStyleIdx="0" presStyleCnt="4">
        <dgm:presLayoutVars>
          <dgm:bulletEnabled val="1"/>
        </dgm:presLayoutVars>
      </dgm:prSet>
      <dgm:spPr/>
      <dgm:t>
        <a:bodyPr/>
        <a:lstStyle/>
        <a:p>
          <a:endParaRPr lang="en-US"/>
        </a:p>
      </dgm:t>
    </dgm:pt>
    <dgm:pt modelId="{D4CE9741-2030-48C0-9827-69F085113A97}" type="pres">
      <dgm:prSet presAssocID="{770705F0-EC55-402B-A5B4-A1170C9D7494}" presName="accent_1" presStyleCnt="0"/>
      <dgm:spPr/>
    </dgm:pt>
    <dgm:pt modelId="{993B6D9B-DB1D-404D-BB7C-F9084D2EB818}" type="pres">
      <dgm:prSet presAssocID="{770705F0-EC55-402B-A5B4-A1170C9D7494}" presName="accentRepeatNode" presStyleLbl="solidFgAcc1" presStyleIdx="0" presStyleCnt="4"/>
      <dgm:spPr/>
    </dgm:pt>
    <dgm:pt modelId="{D587E89E-CB68-450A-A437-DCF485B8F1B9}" type="pres">
      <dgm:prSet presAssocID="{8141F6E3-0D83-4CD0-893B-B5C21F434A8C}" presName="text_2" presStyleLbl="node1" presStyleIdx="1" presStyleCnt="4">
        <dgm:presLayoutVars>
          <dgm:bulletEnabled val="1"/>
        </dgm:presLayoutVars>
      </dgm:prSet>
      <dgm:spPr/>
      <dgm:t>
        <a:bodyPr/>
        <a:lstStyle/>
        <a:p>
          <a:endParaRPr lang="en-US"/>
        </a:p>
      </dgm:t>
    </dgm:pt>
    <dgm:pt modelId="{5A30E1F8-E4F7-47C7-8311-BDC9490189A2}" type="pres">
      <dgm:prSet presAssocID="{8141F6E3-0D83-4CD0-893B-B5C21F434A8C}" presName="accent_2" presStyleCnt="0"/>
      <dgm:spPr/>
    </dgm:pt>
    <dgm:pt modelId="{A11DF6D4-50B9-439D-9C8C-4AFE8CD341D6}" type="pres">
      <dgm:prSet presAssocID="{8141F6E3-0D83-4CD0-893B-B5C21F434A8C}" presName="accentRepeatNode" presStyleLbl="solidFgAcc1" presStyleIdx="1" presStyleCnt="4"/>
      <dgm:spPr/>
    </dgm:pt>
    <dgm:pt modelId="{82D917BA-702B-4055-B98B-8DF573FED847}" type="pres">
      <dgm:prSet presAssocID="{3A9B9064-4864-4DBF-9F9C-6DBCFC96BD08}" presName="text_3" presStyleLbl="node1" presStyleIdx="2" presStyleCnt="4">
        <dgm:presLayoutVars>
          <dgm:bulletEnabled val="1"/>
        </dgm:presLayoutVars>
      </dgm:prSet>
      <dgm:spPr/>
      <dgm:t>
        <a:bodyPr/>
        <a:lstStyle/>
        <a:p>
          <a:endParaRPr lang="en-US"/>
        </a:p>
      </dgm:t>
    </dgm:pt>
    <dgm:pt modelId="{354853F3-BD53-4DEA-AA6D-326F3D822DA3}" type="pres">
      <dgm:prSet presAssocID="{3A9B9064-4864-4DBF-9F9C-6DBCFC96BD08}" presName="accent_3" presStyleCnt="0"/>
      <dgm:spPr/>
    </dgm:pt>
    <dgm:pt modelId="{A7C0573F-2D2D-4E47-A050-A7B8EDA886E7}" type="pres">
      <dgm:prSet presAssocID="{3A9B9064-4864-4DBF-9F9C-6DBCFC96BD08}" presName="accentRepeatNode" presStyleLbl="solidFgAcc1" presStyleIdx="2" presStyleCnt="4"/>
      <dgm:spPr/>
    </dgm:pt>
    <dgm:pt modelId="{CC8068FA-E37C-47F6-85B8-6BA486CF2D26}" type="pres">
      <dgm:prSet presAssocID="{6F43E3C0-D629-4AC0-92CE-BACF4C5F8C74}" presName="text_4" presStyleLbl="node1" presStyleIdx="3" presStyleCnt="4">
        <dgm:presLayoutVars>
          <dgm:bulletEnabled val="1"/>
        </dgm:presLayoutVars>
      </dgm:prSet>
      <dgm:spPr/>
      <dgm:t>
        <a:bodyPr/>
        <a:lstStyle/>
        <a:p>
          <a:endParaRPr lang="en-US"/>
        </a:p>
      </dgm:t>
    </dgm:pt>
    <dgm:pt modelId="{D59B5EC1-E195-418F-8EF9-15AA76778555}" type="pres">
      <dgm:prSet presAssocID="{6F43E3C0-D629-4AC0-92CE-BACF4C5F8C74}" presName="accent_4" presStyleCnt="0"/>
      <dgm:spPr/>
    </dgm:pt>
    <dgm:pt modelId="{07340A8C-DAE6-439F-98E4-FA7644B26938}" type="pres">
      <dgm:prSet presAssocID="{6F43E3C0-D629-4AC0-92CE-BACF4C5F8C74}" presName="accentRepeatNode" presStyleLbl="solidFgAcc1" presStyleIdx="3" presStyleCnt="4"/>
      <dgm:spPr/>
    </dgm:pt>
  </dgm:ptLst>
  <dgm:cxnLst>
    <dgm:cxn modelId="{94444292-3DD0-4792-917D-203CC0198AE8}" type="presOf" srcId="{3A9B9064-4864-4DBF-9F9C-6DBCFC96BD08}" destId="{82D917BA-702B-4055-B98B-8DF573FED847}" srcOrd="0" destOrd="0" presId="urn:microsoft.com/office/officeart/2008/layout/VerticalCurvedList"/>
    <dgm:cxn modelId="{29BD0745-23FB-43F8-80C3-594B72A78D95}" type="presOf" srcId="{6F43E3C0-D629-4AC0-92CE-BACF4C5F8C74}" destId="{CC8068FA-E37C-47F6-85B8-6BA486CF2D26}" srcOrd="0" destOrd="0" presId="urn:microsoft.com/office/officeart/2008/layout/VerticalCurvedList"/>
    <dgm:cxn modelId="{6785E722-76C5-48D3-A738-21D8F16BEF57}" type="presOf" srcId="{8141F6E3-0D83-4CD0-893B-B5C21F434A8C}" destId="{D587E89E-CB68-450A-A437-DCF485B8F1B9}" srcOrd="0" destOrd="0" presId="urn:microsoft.com/office/officeart/2008/layout/VerticalCurvedList"/>
    <dgm:cxn modelId="{BD224718-8A67-4D6B-978B-79090C0D42DA}" type="presOf" srcId="{887CB1C5-16C1-40A7-B114-24BE82E79C08}" destId="{82D917BA-702B-4055-B98B-8DF573FED847}" srcOrd="0" destOrd="1" presId="urn:microsoft.com/office/officeart/2008/layout/VerticalCurvedList"/>
    <dgm:cxn modelId="{9A34537E-5FF3-4857-8E39-544F400E37B8}" srcId="{8926DADE-A65F-464C-A571-83DCA38207AB}" destId="{770705F0-EC55-402B-A5B4-A1170C9D7494}" srcOrd="0" destOrd="0" parTransId="{31779366-5102-4F3A-8CDC-819C68F9E8BB}" sibTransId="{E1794A3A-B389-420C-AF30-D368917E4ED4}"/>
    <dgm:cxn modelId="{1FEBE881-622A-4DDF-9191-EA3AAD6E7E5C}" srcId="{8926DADE-A65F-464C-A571-83DCA38207AB}" destId="{3A9B9064-4864-4DBF-9F9C-6DBCFC96BD08}" srcOrd="2" destOrd="0" parTransId="{F069A341-D80D-47BB-8B50-B226E0C4ECCA}" sibTransId="{5900CA8A-B805-483E-B03D-30732BB36038}"/>
    <dgm:cxn modelId="{C12BD359-7ED0-4F16-90FB-19D9D8AA92B8}" type="presOf" srcId="{770705F0-EC55-402B-A5B4-A1170C9D7494}" destId="{BB38E147-7DC3-4C72-AA3F-9C6DC7463EF7}" srcOrd="0" destOrd="0" presId="urn:microsoft.com/office/officeart/2008/layout/VerticalCurvedList"/>
    <dgm:cxn modelId="{D128AFCC-2C05-4CD9-8E51-5EF07FA6F743}" type="presOf" srcId="{E1794A3A-B389-420C-AF30-D368917E4ED4}" destId="{1622659A-B04E-422B-BBC5-3249EEA50600}" srcOrd="0" destOrd="0" presId="urn:microsoft.com/office/officeart/2008/layout/VerticalCurvedList"/>
    <dgm:cxn modelId="{940E6C1E-8759-40BE-9914-72A2A94F4166}" srcId="{8926DADE-A65F-464C-A571-83DCA38207AB}" destId="{6F43E3C0-D629-4AC0-92CE-BACF4C5F8C74}" srcOrd="3" destOrd="0" parTransId="{973C7FE5-0093-45A8-9FFA-D81ACAE1F745}" sibTransId="{B379F7C7-89CD-43B3-8E61-98484DB32B61}"/>
    <dgm:cxn modelId="{8101CB7F-FC66-4763-BDA6-C05984EFF138}" srcId="{3A9B9064-4864-4DBF-9F9C-6DBCFC96BD08}" destId="{887CB1C5-16C1-40A7-B114-24BE82E79C08}" srcOrd="0" destOrd="0" parTransId="{00D1B3C7-00DB-4746-B1FF-0E870592CE76}" sibTransId="{ADD4D701-CCDF-45AD-941C-1E561E2DE916}"/>
    <dgm:cxn modelId="{AAE477CF-8655-43B0-BB73-EEE57DF6CE6B}" type="presOf" srcId="{8926DADE-A65F-464C-A571-83DCA38207AB}" destId="{9D6D2633-57CB-4234-B3B4-E6156F7B0878}" srcOrd="0" destOrd="0" presId="urn:microsoft.com/office/officeart/2008/layout/VerticalCurvedList"/>
    <dgm:cxn modelId="{B6969474-3596-45DF-B7AF-5A7740649134}" srcId="{8926DADE-A65F-464C-A571-83DCA38207AB}" destId="{8141F6E3-0D83-4CD0-893B-B5C21F434A8C}" srcOrd="1" destOrd="0" parTransId="{5ADEF25F-F4B5-4478-A0BF-BA9D69192F12}" sibTransId="{5853DA08-1061-4C01-8523-1B8D63A3FC1E}"/>
    <dgm:cxn modelId="{7B718CE1-8407-48F9-BB45-702D48AF75D6}" type="presParOf" srcId="{9D6D2633-57CB-4234-B3B4-E6156F7B0878}" destId="{D126A4AF-38B2-4439-9889-E9F8188D8239}" srcOrd="0" destOrd="0" presId="urn:microsoft.com/office/officeart/2008/layout/VerticalCurvedList"/>
    <dgm:cxn modelId="{CC8BABCA-2ED5-46F2-9227-94B0D0B2E31E}" type="presParOf" srcId="{D126A4AF-38B2-4439-9889-E9F8188D8239}" destId="{3C6087BB-A2C3-4CB9-AC9C-013176E05197}" srcOrd="0" destOrd="0" presId="urn:microsoft.com/office/officeart/2008/layout/VerticalCurvedList"/>
    <dgm:cxn modelId="{1DEB6C52-B8C5-4505-958F-2C24A96714AF}" type="presParOf" srcId="{3C6087BB-A2C3-4CB9-AC9C-013176E05197}" destId="{28FA33A2-5224-41B9-945A-39AE0C027004}" srcOrd="0" destOrd="0" presId="urn:microsoft.com/office/officeart/2008/layout/VerticalCurvedList"/>
    <dgm:cxn modelId="{10D17475-7E9D-4A56-ACA2-0F0D61527517}" type="presParOf" srcId="{3C6087BB-A2C3-4CB9-AC9C-013176E05197}" destId="{1622659A-B04E-422B-BBC5-3249EEA50600}" srcOrd="1" destOrd="0" presId="urn:microsoft.com/office/officeart/2008/layout/VerticalCurvedList"/>
    <dgm:cxn modelId="{BDE52115-77C6-47BE-8A98-028D9674CFA9}" type="presParOf" srcId="{3C6087BB-A2C3-4CB9-AC9C-013176E05197}" destId="{6699D99A-E8C1-43E6-9262-F5340070568E}" srcOrd="2" destOrd="0" presId="urn:microsoft.com/office/officeart/2008/layout/VerticalCurvedList"/>
    <dgm:cxn modelId="{3E016553-81DC-4F53-ADC7-D052B8A2E4D7}" type="presParOf" srcId="{3C6087BB-A2C3-4CB9-AC9C-013176E05197}" destId="{87BD2BEF-EE66-46EC-A242-6CC7532CFFA8}" srcOrd="3" destOrd="0" presId="urn:microsoft.com/office/officeart/2008/layout/VerticalCurvedList"/>
    <dgm:cxn modelId="{3A7F608F-997D-4AD1-BF49-C22284B7E35E}" type="presParOf" srcId="{D126A4AF-38B2-4439-9889-E9F8188D8239}" destId="{BB38E147-7DC3-4C72-AA3F-9C6DC7463EF7}" srcOrd="1" destOrd="0" presId="urn:microsoft.com/office/officeart/2008/layout/VerticalCurvedList"/>
    <dgm:cxn modelId="{A9E67101-4C6B-47FB-94DB-FDB840023D9E}" type="presParOf" srcId="{D126A4AF-38B2-4439-9889-E9F8188D8239}" destId="{D4CE9741-2030-48C0-9827-69F085113A97}" srcOrd="2" destOrd="0" presId="urn:microsoft.com/office/officeart/2008/layout/VerticalCurvedList"/>
    <dgm:cxn modelId="{6A7F5654-4B07-4609-A0F9-EAFFA20AC2A4}" type="presParOf" srcId="{D4CE9741-2030-48C0-9827-69F085113A97}" destId="{993B6D9B-DB1D-404D-BB7C-F9084D2EB818}" srcOrd="0" destOrd="0" presId="urn:microsoft.com/office/officeart/2008/layout/VerticalCurvedList"/>
    <dgm:cxn modelId="{DE7E70DF-09A9-4F1C-9C6A-A085B4AE44E9}" type="presParOf" srcId="{D126A4AF-38B2-4439-9889-E9F8188D8239}" destId="{D587E89E-CB68-450A-A437-DCF485B8F1B9}" srcOrd="3" destOrd="0" presId="urn:microsoft.com/office/officeart/2008/layout/VerticalCurvedList"/>
    <dgm:cxn modelId="{E4CBAB88-34CB-44A9-8B54-94C9E3E01958}" type="presParOf" srcId="{D126A4AF-38B2-4439-9889-E9F8188D8239}" destId="{5A30E1F8-E4F7-47C7-8311-BDC9490189A2}" srcOrd="4" destOrd="0" presId="urn:microsoft.com/office/officeart/2008/layout/VerticalCurvedList"/>
    <dgm:cxn modelId="{BAAF022D-7839-43C0-BEBE-0CBB72306CFC}" type="presParOf" srcId="{5A30E1F8-E4F7-47C7-8311-BDC9490189A2}" destId="{A11DF6D4-50B9-439D-9C8C-4AFE8CD341D6}" srcOrd="0" destOrd="0" presId="urn:microsoft.com/office/officeart/2008/layout/VerticalCurvedList"/>
    <dgm:cxn modelId="{98E4BD11-35D5-4CFA-AA28-309ACC6C78C5}" type="presParOf" srcId="{D126A4AF-38B2-4439-9889-E9F8188D8239}" destId="{82D917BA-702B-4055-B98B-8DF573FED847}" srcOrd="5" destOrd="0" presId="urn:microsoft.com/office/officeart/2008/layout/VerticalCurvedList"/>
    <dgm:cxn modelId="{77B22C7B-90E5-4294-AAE2-8372DC88275B}" type="presParOf" srcId="{D126A4AF-38B2-4439-9889-E9F8188D8239}" destId="{354853F3-BD53-4DEA-AA6D-326F3D822DA3}" srcOrd="6" destOrd="0" presId="urn:microsoft.com/office/officeart/2008/layout/VerticalCurvedList"/>
    <dgm:cxn modelId="{74B95EBE-01B6-4AC4-8B06-86ACB6E9E0D6}" type="presParOf" srcId="{354853F3-BD53-4DEA-AA6D-326F3D822DA3}" destId="{A7C0573F-2D2D-4E47-A050-A7B8EDA886E7}" srcOrd="0" destOrd="0" presId="urn:microsoft.com/office/officeart/2008/layout/VerticalCurvedList"/>
    <dgm:cxn modelId="{86CFCE27-583A-478B-88E2-2A7F0F67C5BB}" type="presParOf" srcId="{D126A4AF-38B2-4439-9889-E9F8188D8239}" destId="{CC8068FA-E37C-47F6-85B8-6BA486CF2D26}" srcOrd="7" destOrd="0" presId="urn:microsoft.com/office/officeart/2008/layout/VerticalCurvedList"/>
    <dgm:cxn modelId="{E2D0D831-516B-4768-A421-3EE53B69B633}" type="presParOf" srcId="{D126A4AF-38B2-4439-9889-E9F8188D8239}" destId="{D59B5EC1-E195-418F-8EF9-15AA76778555}" srcOrd="8" destOrd="0" presId="urn:microsoft.com/office/officeart/2008/layout/VerticalCurvedList"/>
    <dgm:cxn modelId="{0BDA1F18-A3C9-4768-9250-90423A4A7333}" type="presParOf" srcId="{D59B5EC1-E195-418F-8EF9-15AA76778555}" destId="{07340A8C-DAE6-439F-98E4-FA7644B2693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0CDEB3-3137-44E3-80CD-864E6B600EC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8D0BC61-B7E9-4F2E-99A9-249B548270BC}">
      <dgm:prSet phldrT="[Text]"/>
      <dgm:spPr/>
      <dgm:t>
        <a:bodyPr/>
        <a:lstStyle/>
        <a:p>
          <a:r>
            <a:rPr lang="en-US" dirty="0" smtClean="0"/>
            <a:t>Planning &amp; Analysis</a:t>
          </a:r>
          <a:endParaRPr lang="en-US" dirty="0"/>
        </a:p>
      </dgm:t>
    </dgm:pt>
    <dgm:pt modelId="{83316888-B262-4183-948C-1B97275B7D5A}" type="parTrans" cxnId="{0930A6FC-262A-46AC-AD0A-546C542C48C8}">
      <dgm:prSet/>
      <dgm:spPr/>
      <dgm:t>
        <a:bodyPr/>
        <a:lstStyle/>
        <a:p>
          <a:endParaRPr lang="en-US"/>
        </a:p>
      </dgm:t>
    </dgm:pt>
    <dgm:pt modelId="{4D8F6FF3-0941-4B58-8B18-764BB0337B6F}" type="sibTrans" cxnId="{0930A6FC-262A-46AC-AD0A-546C542C48C8}">
      <dgm:prSet/>
      <dgm:spPr/>
      <dgm:t>
        <a:bodyPr/>
        <a:lstStyle/>
        <a:p>
          <a:endParaRPr lang="en-US"/>
        </a:p>
      </dgm:t>
    </dgm:pt>
    <dgm:pt modelId="{ED5D9D7D-36AA-4A7D-BA1E-9659F3C6F9B8}">
      <dgm:prSet phldrT="[Text]"/>
      <dgm:spPr/>
      <dgm:t>
        <a:bodyPr/>
        <a:lstStyle/>
        <a:p>
          <a:r>
            <a:rPr lang="en-US" dirty="0" smtClean="0"/>
            <a:t>Project Scope</a:t>
          </a:r>
          <a:endParaRPr lang="en-US" dirty="0"/>
        </a:p>
      </dgm:t>
    </dgm:pt>
    <dgm:pt modelId="{1FE65CEB-E2CA-4F4E-AE0E-6A4B069223D1}" type="parTrans" cxnId="{5270B9F1-8019-4CCB-A933-1C4596C7A2F5}">
      <dgm:prSet/>
      <dgm:spPr/>
      <dgm:t>
        <a:bodyPr/>
        <a:lstStyle/>
        <a:p>
          <a:endParaRPr lang="en-US"/>
        </a:p>
      </dgm:t>
    </dgm:pt>
    <dgm:pt modelId="{B2523B22-7CAF-4C09-927C-8F77471CFAAF}" type="sibTrans" cxnId="{5270B9F1-8019-4CCB-A933-1C4596C7A2F5}">
      <dgm:prSet/>
      <dgm:spPr/>
      <dgm:t>
        <a:bodyPr/>
        <a:lstStyle/>
        <a:p>
          <a:endParaRPr lang="en-US"/>
        </a:p>
      </dgm:t>
    </dgm:pt>
    <dgm:pt modelId="{A50E9F16-2EBF-46E7-836A-70EACC3B4DA0}">
      <dgm:prSet phldrT="[Text]"/>
      <dgm:spPr/>
      <dgm:t>
        <a:bodyPr/>
        <a:lstStyle/>
        <a:p>
          <a:r>
            <a:rPr lang="en-US" dirty="0" smtClean="0"/>
            <a:t>System Description</a:t>
          </a:r>
          <a:endParaRPr lang="en-US" dirty="0"/>
        </a:p>
      </dgm:t>
    </dgm:pt>
    <dgm:pt modelId="{0FD64406-A456-4E87-B734-E4E57FFD77C2}" type="parTrans" cxnId="{D7295EAE-CD4A-4B58-95E1-5BDE75046FAF}">
      <dgm:prSet/>
      <dgm:spPr/>
      <dgm:t>
        <a:bodyPr/>
        <a:lstStyle/>
        <a:p>
          <a:endParaRPr lang="en-US"/>
        </a:p>
      </dgm:t>
    </dgm:pt>
    <dgm:pt modelId="{53F53D9D-FA7C-465E-BDA4-8ABA73E3BAC2}" type="sibTrans" cxnId="{D7295EAE-CD4A-4B58-95E1-5BDE75046FAF}">
      <dgm:prSet/>
      <dgm:spPr/>
      <dgm:t>
        <a:bodyPr/>
        <a:lstStyle/>
        <a:p>
          <a:endParaRPr lang="en-US"/>
        </a:p>
      </dgm:t>
    </dgm:pt>
    <dgm:pt modelId="{C22DA5B3-C1DF-416B-958F-455BA97C206A}">
      <dgm:prSet phldrT="[Text]"/>
      <dgm:spPr/>
      <dgm:t>
        <a:bodyPr/>
        <a:lstStyle/>
        <a:p>
          <a:r>
            <a:rPr lang="en-US" dirty="0" smtClean="0"/>
            <a:t>Database Design</a:t>
          </a:r>
          <a:endParaRPr lang="en-US" dirty="0"/>
        </a:p>
      </dgm:t>
    </dgm:pt>
    <dgm:pt modelId="{BF0637A6-587D-4AA1-AB7F-558110AB835A}" type="parTrans" cxnId="{55A13A42-8D67-4CE2-94E6-6672A97CAA01}">
      <dgm:prSet/>
      <dgm:spPr/>
      <dgm:t>
        <a:bodyPr/>
        <a:lstStyle/>
        <a:p>
          <a:endParaRPr lang="en-US"/>
        </a:p>
      </dgm:t>
    </dgm:pt>
    <dgm:pt modelId="{9CFB6111-6657-45D1-8418-0BE525F68036}" type="sibTrans" cxnId="{55A13A42-8D67-4CE2-94E6-6672A97CAA01}">
      <dgm:prSet/>
      <dgm:spPr/>
      <dgm:t>
        <a:bodyPr/>
        <a:lstStyle/>
        <a:p>
          <a:endParaRPr lang="en-US"/>
        </a:p>
      </dgm:t>
    </dgm:pt>
    <dgm:pt modelId="{D60DEE30-DBA8-4490-A57B-B23AF2572101}">
      <dgm:prSet phldrT="[Text]"/>
      <dgm:spPr/>
      <dgm:t>
        <a:bodyPr/>
        <a:lstStyle/>
        <a:p>
          <a:r>
            <a:rPr lang="en-US" dirty="0" smtClean="0"/>
            <a:t>Data Diagrams</a:t>
          </a:r>
          <a:endParaRPr lang="en-US" dirty="0"/>
        </a:p>
      </dgm:t>
    </dgm:pt>
    <dgm:pt modelId="{2CC7B7F8-BC78-4DBD-B3F1-4A63DC06A1F8}" type="parTrans" cxnId="{A107E783-0D12-4688-B904-DECCCDDC79D5}">
      <dgm:prSet/>
      <dgm:spPr/>
      <dgm:t>
        <a:bodyPr/>
        <a:lstStyle/>
        <a:p>
          <a:endParaRPr lang="en-US"/>
        </a:p>
      </dgm:t>
    </dgm:pt>
    <dgm:pt modelId="{76C16962-2B29-4CF5-93F8-BD990D5476D0}" type="sibTrans" cxnId="{A107E783-0D12-4688-B904-DECCCDDC79D5}">
      <dgm:prSet/>
      <dgm:spPr/>
      <dgm:t>
        <a:bodyPr/>
        <a:lstStyle/>
        <a:p>
          <a:endParaRPr lang="en-US"/>
        </a:p>
      </dgm:t>
    </dgm:pt>
    <dgm:pt modelId="{6E16FC99-E5B8-479F-A7C7-016CCDF56E42}">
      <dgm:prSet phldrT="[Text]"/>
      <dgm:spPr/>
      <dgm:t>
        <a:bodyPr/>
        <a:lstStyle/>
        <a:p>
          <a:r>
            <a:rPr lang="en-US" dirty="0" smtClean="0"/>
            <a:t>Application Demo</a:t>
          </a:r>
          <a:endParaRPr lang="en-US" dirty="0"/>
        </a:p>
      </dgm:t>
    </dgm:pt>
    <dgm:pt modelId="{6EC6C93C-48D2-442B-8CAE-2B6784A1CAC2}" type="parTrans" cxnId="{4044A99F-B3DF-4BA6-8F21-F88EE2BC03EE}">
      <dgm:prSet/>
      <dgm:spPr/>
      <dgm:t>
        <a:bodyPr/>
        <a:lstStyle/>
        <a:p>
          <a:endParaRPr lang="en-US"/>
        </a:p>
      </dgm:t>
    </dgm:pt>
    <dgm:pt modelId="{69A11992-32E4-4CDF-BF82-BA45A4D60557}" type="sibTrans" cxnId="{4044A99F-B3DF-4BA6-8F21-F88EE2BC03EE}">
      <dgm:prSet/>
      <dgm:spPr/>
      <dgm:t>
        <a:bodyPr/>
        <a:lstStyle/>
        <a:p>
          <a:endParaRPr lang="en-US"/>
        </a:p>
      </dgm:t>
    </dgm:pt>
    <dgm:pt modelId="{C507E99D-232D-4544-8DCD-F553270D354C}">
      <dgm:prSet phldrT="[Text]"/>
      <dgm:spPr/>
      <dgm:t>
        <a:bodyPr/>
        <a:lstStyle/>
        <a:p>
          <a:r>
            <a:rPr lang="en-US" dirty="0" smtClean="0"/>
            <a:t>Dialogue Diagram</a:t>
          </a:r>
          <a:endParaRPr lang="en-US" dirty="0"/>
        </a:p>
      </dgm:t>
    </dgm:pt>
    <dgm:pt modelId="{AE150703-BDC2-4147-8E3C-0B5708BD9585}" type="parTrans" cxnId="{D2F4460C-2462-4851-8DF6-8009099DEDE5}">
      <dgm:prSet/>
      <dgm:spPr/>
      <dgm:t>
        <a:bodyPr/>
        <a:lstStyle/>
        <a:p>
          <a:endParaRPr lang="en-US"/>
        </a:p>
      </dgm:t>
    </dgm:pt>
    <dgm:pt modelId="{2E41F028-516C-445C-9A7A-F87A0D7D2F00}" type="sibTrans" cxnId="{D2F4460C-2462-4851-8DF6-8009099DEDE5}">
      <dgm:prSet/>
      <dgm:spPr/>
      <dgm:t>
        <a:bodyPr/>
        <a:lstStyle/>
        <a:p>
          <a:endParaRPr lang="en-US"/>
        </a:p>
      </dgm:t>
    </dgm:pt>
    <dgm:pt modelId="{D9FAA67C-1253-480B-BE7B-D4F9914C4667}">
      <dgm:prSet phldrT="[Text]"/>
      <dgm:spPr/>
      <dgm:t>
        <a:bodyPr/>
        <a:lstStyle/>
        <a:p>
          <a:r>
            <a:rPr lang="en-US" dirty="0" smtClean="0"/>
            <a:t>Requirements Definition</a:t>
          </a:r>
          <a:endParaRPr lang="en-US" dirty="0"/>
        </a:p>
      </dgm:t>
    </dgm:pt>
    <dgm:pt modelId="{E0D7EEA3-6804-4BBF-A46F-9A8B3A186A62}" type="parTrans" cxnId="{887B915B-A743-4F09-88A7-A4AC31CE9158}">
      <dgm:prSet/>
      <dgm:spPr/>
      <dgm:t>
        <a:bodyPr/>
        <a:lstStyle/>
        <a:p>
          <a:endParaRPr lang="en-US"/>
        </a:p>
      </dgm:t>
    </dgm:pt>
    <dgm:pt modelId="{E9C9452C-83E7-4A9C-9B1E-C2EB3CC0977D}" type="sibTrans" cxnId="{887B915B-A743-4F09-88A7-A4AC31CE9158}">
      <dgm:prSet/>
      <dgm:spPr/>
      <dgm:t>
        <a:bodyPr/>
        <a:lstStyle/>
        <a:p>
          <a:endParaRPr lang="en-US"/>
        </a:p>
      </dgm:t>
    </dgm:pt>
    <dgm:pt modelId="{19C09CBD-BABF-4BDD-8D39-B24708B09B3A}">
      <dgm:prSet phldrT="[Text]"/>
      <dgm:spPr/>
      <dgm:t>
        <a:bodyPr/>
        <a:lstStyle/>
        <a:p>
          <a:endParaRPr lang="en-US" dirty="0"/>
        </a:p>
      </dgm:t>
    </dgm:pt>
    <dgm:pt modelId="{E7E4FC0C-89CA-4CF6-B2A5-664EDD3D41DD}" type="parTrans" cxnId="{0FF5F969-FC9C-43A4-BBDC-F0254DEB45F1}">
      <dgm:prSet/>
      <dgm:spPr/>
      <dgm:t>
        <a:bodyPr/>
        <a:lstStyle/>
        <a:p>
          <a:endParaRPr lang="en-US"/>
        </a:p>
      </dgm:t>
    </dgm:pt>
    <dgm:pt modelId="{C9D42F71-F762-4085-B3CF-48C19D84AFDC}" type="sibTrans" cxnId="{0FF5F969-FC9C-43A4-BBDC-F0254DEB45F1}">
      <dgm:prSet/>
      <dgm:spPr/>
      <dgm:t>
        <a:bodyPr/>
        <a:lstStyle/>
        <a:p>
          <a:endParaRPr lang="en-US"/>
        </a:p>
      </dgm:t>
    </dgm:pt>
    <dgm:pt modelId="{1D280A65-831E-46F8-BD78-F2C50DACDBE5}">
      <dgm:prSet phldrT="[Text]"/>
      <dgm:spPr/>
      <dgm:t>
        <a:bodyPr/>
        <a:lstStyle/>
        <a:p>
          <a:r>
            <a:rPr lang="en-US" dirty="0" smtClean="0"/>
            <a:t>Distributed System Design</a:t>
          </a:r>
          <a:endParaRPr lang="en-US" dirty="0"/>
        </a:p>
      </dgm:t>
    </dgm:pt>
    <dgm:pt modelId="{10CCC974-36E8-46C0-B0BE-E8FF60C85B9D}" type="parTrans" cxnId="{9831191B-7909-42FA-B15A-4D214895B8E6}">
      <dgm:prSet/>
      <dgm:spPr/>
      <dgm:t>
        <a:bodyPr/>
        <a:lstStyle/>
        <a:p>
          <a:endParaRPr lang="en-US"/>
        </a:p>
      </dgm:t>
    </dgm:pt>
    <dgm:pt modelId="{55B43DAB-1AD8-4944-9A53-DDFD3AF01F97}" type="sibTrans" cxnId="{9831191B-7909-42FA-B15A-4D214895B8E6}">
      <dgm:prSet/>
      <dgm:spPr/>
      <dgm:t>
        <a:bodyPr/>
        <a:lstStyle/>
        <a:p>
          <a:endParaRPr lang="en-US"/>
        </a:p>
      </dgm:t>
    </dgm:pt>
    <dgm:pt modelId="{1DE74320-9EFB-4B22-94EC-E067F1E53E7D}">
      <dgm:prSet phldrT="[Text]"/>
      <dgm:spPr/>
      <dgm:t>
        <a:bodyPr/>
        <a:lstStyle/>
        <a:p>
          <a:r>
            <a:rPr lang="en-US" dirty="0" smtClean="0"/>
            <a:t>Example Forms</a:t>
          </a:r>
          <a:endParaRPr lang="en-US" dirty="0"/>
        </a:p>
      </dgm:t>
    </dgm:pt>
    <dgm:pt modelId="{35551578-076F-42E8-9392-CBBB2D26B2DD}" type="parTrans" cxnId="{00C2C27E-602B-4E76-991D-851796206B42}">
      <dgm:prSet/>
      <dgm:spPr/>
      <dgm:t>
        <a:bodyPr/>
        <a:lstStyle/>
        <a:p>
          <a:endParaRPr lang="en-US"/>
        </a:p>
      </dgm:t>
    </dgm:pt>
    <dgm:pt modelId="{BDAEA339-B3B8-498A-9205-660603849051}" type="sibTrans" cxnId="{00C2C27E-602B-4E76-991D-851796206B42}">
      <dgm:prSet/>
      <dgm:spPr/>
      <dgm:t>
        <a:bodyPr/>
        <a:lstStyle/>
        <a:p>
          <a:endParaRPr lang="en-US"/>
        </a:p>
      </dgm:t>
    </dgm:pt>
    <dgm:pt modelId="{99C53EFD-FCF7-4FFC-A8A1-B73094D2A65A}" type="pres">
      <dgm:prSet presAssocID="{2B0CDEB3-3137-44E3-80CD-864E6B600ECF}" presName="Name0" presStyleCnt="0">
        <dgm:presLayoutVars>
          <dgm:dir/>
          <dgm:animLvl val="lvl"/>
          <dgm:resizeHandles val="exact"/>
        </dgm:presLayoutVars>
      </dgm:prSet>
      <dgm:spPr/>
      <dgm:t>
        <a:bodyPr/>
        <a:lstStyle/>
        <a:p>
          <a:endParaRPr lang="en-US"/>
        </a:p>
      </dgm:t>
    </dgm:pt>
    <dgm:pt modelId="{B132021E-5728-4BFB-931B-FF41E6CC19DD}" type="pres">
      <dgm:prSet presAssocID="{28D0BC61-B7E9-4F2E-99A9-249B548270BC}" presName="composite" presStyleCnt="0"/>
      <dgm:spPr/>
    </dgm:pt>
    <dgm:pt modelId="{B602CF21-40C9-4622-9C18-C36446212C5E}" type="pres">
      <dgm:prSet presAssocID="{28D0BC61-B7E9-4F2E-99A9-249B548270BC}" presName="parTx" presStyleLbl="alignNode1" presStyleIdx="0" presStyleCnt="3">
        <dgm:presLayoutVars>
          <dgm:chMax val="0"/>
          <dgm:chPref val="0"/>
          <dgm:bulletEnabled val="1"/>
        </dgm:presLayoutVars>
      </dgm:prSet>
      <dgm:spPr/>
      <dgm:t>
        <a:bodyPr/>
        <a:lstStyle/>
        <a:p>
          <a:endParaRPr lang="en-US"/>
        </a:p>
      </dgm:t>
    </dgm:pt>
    <dgm:pt modelId="{0446F38F-C04D-497A-A7C6-1DEAF04487AB}" type="pres">
      <dgm:prSet presAssocID="{28D0BC61-B7E9-4F2E-99A9-249B548270BC}" presName="desTx" presStyleLbl="alignAccFollowNode1" presStyleIdx="0" presStyleCnt="3">
        <dgm:presLayoutVars>
          <dgm:bulletEnabled val="1"/>
        </dgm:presLayoutVars>
      </dgm:prSet>
      <dgm:spPr/>
      <dgm:t>
        <a:bodyPr/>
        <a:lstStyle/>
        <a:p>
          <a:endParaRPr lang="en-US"/>
        </a:p>
      </dgm:t>
    </dgm:pt>
    <dgm:pt modelId="{2EE10492-7744-419A-B334-15B30A6D7268}" type="pres">
      <dgm:prSet presAssocID="{4D8F6FF3-0941-4B58-8B18-764BB0337B6F}" presName="space" presStyleCnt="0"/>
      <dgm:spPr/>
    </dgm:pt>
    <dgm:pt modelId="{596CE1D4-2D27-491F-82B0-4C6460BF0395}" type="pres">
      <dgm:prSet presAssocID="{C22DA5B3-C1DF-416B-958F-455BA97C206A}" presName="composite" presStyleCnt="0"/>
      <dgm:spPr/>
    </dgm:pt>
    <dgm:pt modelId="{3BC3E205-0C52-48A1-BC15-F84A56F3EE88}" type="pres">
      <dgm:prSet presAssocID="{C22DA5B3-C1DF-416B-958F-455BA97C206A}" presName="parTx" presStyleLbl="alignNode1" presStyleIdx="1" presStyleCnt="3">
        <dgm:presLayoutVars>
          <dgm:chMax val="0"/>
          <dgm:chPref val="0"/>
          <dgm:bulletEnabled val="1"/>
        </dgm:presLayoutVars>
      </dgm:prSet>
      <dgm:spPr/>
      <dgm:t>
        <a:bodyPr/>
        <a:lstStyle/>
        <a:p>
          <a:endParaRPr lang="en-US"/>
        </a:p>
      </dgm:t>
    </dgm:pt>
    <dgm:pt modelId="{1F3924F9-0D2F-4948-B748-24DB88C167F3}" type="pres">
      <dgm:prSet presAssocID="{C22DA5B3-C1DF-416B-958F-455BA97C206A}" presName="desTx" presStyleLbl="alignAccFollowNode1" presStyleIdx="1" presStyleCnt="3">
        <dgm:presLayoutVars>
          <dgm:bulletEnabled val="1"/>
        </dgm:presLayoutVars>
      </dgm:prSet>
      <dgm:spPr/>
      <dgm:t>
        <a:bodyPr/>
        <a:lstStyle/>
        <a:p>
          <a:endParaRPr lang="en-US"/>
        </a:p>
      </dgm:t>
    </dgm:pt>
    <dgm:pt modelId="{03647F78-9A57-482F-B9D6-EA5E95858BA9}" type="pres">
      <dgm:prSet presAssocID="{9CFB6111-6657-45D1-8418-0BE525F68036}" presName="space" presStyleCnt="0"/>
      <dgm:spPr/>
    </dgm:pt>
    <dgm:pt modelId="{6E33DDFC-D228-4B14-BB6E-CCCAAD8B7E93}" type="pres">
      <dgm:prSet presAssocID="{6E16FC99-E5B8-479F-A7C7-016CCDF56E42}" presName="composite" presStyleCnt="0"/>
      <dgm:spPr/>
    </dgm:pt>
    <dgm:pt modelId="{C18DB8F5-DB89-445E-B706-29FB51929AAD}" type="pres">
      <dgm:prSet presAssocID="{6E16FC99-E5B8-479F-A7C7-016CCDF56E42}" presName="parTx" presStyleLbl="alignNode1" presStyleIdx="2" presStyleCnt="3">
        <dgm:presLayoutVars>
          <dgm:chMax val="0"/>
          <dgm:chPref val="0"/>
          <dgm:bulletEnabled val="1"/>
        </dgm:presLayoutVars>
      </dgm:prSet>
      <dgm:spPr/>
      <dgm:t>
        <a:bodyPr/>
        <a:lstStyle/>
        <a:p>
          <a:endParaRPr lang="en-US"/>
        </a:p>
      </dgm:t>
    </dgm:pt>
    <dgm:pt modelId="{23D5E88F-6BC7-454B-A77E-3F1F16E35FBF}" type="pres">
      <dgm:prSet presAssocID="{6E16FC99-E5B8-479F-A7C7-016CCDF56E42}" presName="desTx" presStyleLbl="alignAccFollowNode1" presStyleIdx="2" presStyleCnt="3">
        <dgm:presLayoutVars>
          <dgm:bulletEnabled val="1"/>
        </dgm:presLayoutVars>
      </dgm:prSet>
      <dgm:spPr/>
      <dgm:t>
        <a:bodyPr/>
        <a:lstStyle/>
        <a:p>
          <a:endParaRPr lang="en-US"/>
        </a:p>
      </dgm:t>
    </dgm:pt>
  </dgm:ptLst>
  <dgm:cxnLst>
    <dgm:cxn modelId="{6623B964-825F-492C-BAE4-7D2F3E311400}" type="presOf" srcId="{1DE74320-9EFB-4B22-94EC-E067F1E53E7D}" destId="{23D5E88F-6BC7-454B-A77E-3F1F16E35FBF}" srcOrd="0" destOrd="1" presId="urn:microsoft.com/office/officeart/2005/8/layout/hList1"/>
    <dgm:cxn modelId="{A107E783-0D12-4688-B904-DECCCDDC79D5}" srcId="{C22DA5B3-C1DF-416B-958F-455BA97C206A}" destId="{D60DEE30-DBA8-4490-A57B-B23AF2572101}" srcOrd="0" destOrd="0" parTransId="{2CC7B7F8-BC78-4DBD-B3F1-4A63DC06A1F8}" sibTransId="{76C16962-2B29-4CF5-93F8-BD990D5476D0}"/>
    <dgm:cxn modelId="{55A13A42-8D67-4CE2-94E6-6672A97CAA01}" srcId="{2B0CDEB3-3137-44E3-80CD-864E6B600ECF}" destId="{C22DA5B3-C1DF-416B-958F-455BA97C206A}" srcOrd="1" destOrd="0" parTransId="{BF0637A6-587D-4AA1-AB7F-558110AB835A}" sibTransId="{9CFB6111-6657-45D1-8418-0BE525F68036}"/>
    <dgm:cxn modelId="{85AC358A-8CC8-43A0-9967-22F4D911D792}" type="presOf" srcId="{ED5D9D7D-36AA-4A7D-BA1E-9659F3C6F9B8}" destId="{0446F38F-C04D-497A-A7C6-1DEAF04487AB}" srcOrd="0" destOrd="0" presId="urn:microsoft.com/office/officeart/2005/8/layout/hList1"/>
    <dgm:cxn modelId="{905EE824-80AF-47AE-8C43-3CF69A5C4A54}" type="presOf" srcId="{D60DEE30-DBA8-4490-A57B-B23AF2572101}" destId="{1F3924F9-0D2F-4948-B748-24DB88C167F3}" srcOrd="0" destOrd="0" presId="urn:microsoft.com/office/officeart/2005/8/layout/hList1"/>
    <dgm:cxn modelId="{5270B9F1-8019-4CCB-A933-1C4596C7A2F5}" srcId="{28D0BC61-B7E9-4F2E-99A9-249B548270BC}" destId="{ED5D9D7D-36AA-4A7D-BA1E-9659F3C6F9B8}" srcOrd="0" destOrd="0" parTransId="{1FE65CEB-E2CA-4F4E-AE0E-6A4B069223D1}" sibTransId="{B2523B22-7CAF-4C09-927C-8F77471CFAAF}"/>
    <dgm:cxn modelId="{4044A99F-B3DF-4BA6-8F21-F88EE2BC03EE}" srcId="{2B0CDEB3-3137-44E3-80CD-864E6B600ECF}" destId="{6E16FC99-E5B8-479F-A7C7-016CCDF56E42}" srcOrd="2" destOrd="0" parTransId="{6EC6C93C-48D2-442B-8CAE-2B6784A1CAC2}" sibTransId="{69A11992-32E4-4CDF-BF82-BA45A4D60557}"/>
    <dgm:cxn modelId="{D6C457AA-6C6A-4117-A17E-1B8BCFCD6F9A}" type="presOf" srcId="{19C09CBD-BABF-4BDD-8D39-B24708B09B3A}" destId="{1F3924F9-0D2F-4948-B748-24DB88C167F3}" srcOrd="0" destOrd="2" presId="urn:microsoft.com/office/officeart/2005/8/layout/hList1"/>
    <dgm:cxn modelId="{E27C3465-F6A4-4871-BB5C-5C159E34904A}" type="presOf" srcId="{6E16FC99-E5B8-479F-A7C7-016CCDF56E42}" destId="{C18DB8F5-DB89-445E-B706-29FB51929AAD}" srcOrd="0" destOrd="0" presId="urn:microsoft.com/office/officeart/2005/8/layout/hList1"/>
    <dgm:cxn modelId="{BB258784-F1ED-4873-968E-86569BEEBC90}" type="presOf" srcId="{2B0CDEB3-3137-44E3-80CD-864E6B600ECF}" destId="{99C53EFD-FCF7-4FFC-A8A1-B73094D2A65A}" srcOrd="0" destOrd="0" presId="urn:microsoft.com/office/officeart/2005/8/layout/hList1"/>
    <dgm:cxn modelId="{D7295EAE-CD4A-4B58-95E1-5BDE75046FAF}" srcId="{28D0BC61-B7E9-4F2E-99A9-249B548270BC}" destId="{A50E9F16-2EBF-46E7-836A-70EACC3B4DA0}" srcOrd="1" destOrd="0" parTransId="{0FD64406-A456-4E87-B734-E4E57FFD77C2}" sibTransId="{53F53D9D-FA7C-465E-BDA4-8ABA73E3BAC2}"/>
    <dgm:cxn modelId="{205730C5-6ADF-405B-AA49-4D9EEC83AD9E}" type="presOf" srcId="{1D280A65-831E-46F8-BD78-F2C50DACDBE5}" destId="{1F3924F9-0D2F-4948-B748-24DB88C167F3}" srcOrd="0" destOrd="1" presId="urn:microsoft.com/office/officeart/2005/8/layout/hList1"/>
    <dgm:cxn modelId="{887B915B-A743-4F09-88A7-A4AC31CE9158}" srcId="{28D0BC61-B7E9-4F2E-99A9-249B548270BC}" destId="{D9FAA67C-1253-480B-BE7B-D4F9914C4667}" srcOrd="2" destOrd="0" parTransId="{E0D7EEA3-6804-4BBF-A46F-9A8B3A186A62}" sibTransId="{E9C9452C-83E7-4A9C-9B1E-C2EB3CC0977D}"/>
    <dgm:cxn modelId="{20CB1B7C-EDC9-4F56-ABB2-DF5ACA578C4E}" type="presOf" srcId="{D9FAA67C-1253-480B-BE7B-D4F9914C4667}" destId="{0446F38F-C04D-497A-A7C6-1DEAF04487AB}" srcOrd="0" destOrd="2" presId="urn:microsoft.com/office/officeart/2005/8/layout/hList1"/>
    <dgm:cxn modelId="{6BF8879F-17F3-48D0-826D-F62AEC71B222}" type="presOf" srcId="{28D0BC61-B7E9-4F2E-99A9-249B548270BC}" destId="{B602CF21-40C9-4622-9C18-C36446212C5E}" srcOrd="0" destOrd="0" presId="urn:microsoft.com/office/officeart/2005/8/layout/hList1"/>
    <dgm:cxn modelId="{D2F4460C-2462-4851-8DF6-8009099DEDE5}" srcId="{6E16FC99-E5B8-479F-A7C7-016CCDF56E42}" destId="{C507E99D-232D-4544-8DCD-F553270D354C}" srcOrd="0" destOrd="0" parTransId="{AE150703-BDC2-4147-8E3C-0B5708BD9585}" sibTransId="{2E41F028-516C-445C-9A7A-F87A0D7D2F00}"/>
    <dgm:cxn modelId="{CEA1A370-9A25-4F7B-8736-49C7160C3752}" type="presOf" srcId="{C22DA5B3-C1DF-416B-958F-455BA97C206A}" destId="{3BC3E205-0C52-48A1-BC15-F84A56F3EE88}" srcOrd="0" destOrd="0" presId="urn:microsoft.com/office/officeart/2005/8/layout/hList1"/>
    <dgm:cxn modelId="{9831191B-7909-42FA-B15A-4D214895B8E6}" srcId="{C22DA5B3-C1DF-416B-958F-455BA97C206A}" destId="{1D280A65-831E-46F8-BD78-F2C50DACDBE5}" srcOrd="1" destOrd="0" parTransId="{10CCC974-36E8-46C0-B0BE-E8FF60C85B9D}" sibTransId="{55B43DAB-1AD8-4944-9A53-DDFD3AF01F97}"/>
    <dgm:cxn modelId="{0FF5F969-FC9C-43A4-BBDC-F0254DEB45F1}" srcId="{C22DA5B3-C1DF-416B-958F-455BA97C206A}" destId="{19C09CBD-BABF-4BDD-8D39-B24708B09B3A}" srcOrd="2" destOrd="0" parTransId="{E7E4FC0C-89CA-4CF6-B2A5-664EDD3D41DD}" sibTransId="{C9D42F71-F762-4085-B3CF-48C19D84AFDC}"/>
    <dgm:cxn modelId="{1DDFE910-5A85-4D02-B298-053426B20CC0}" type="presOf" srcId="{C507E99D-232D-4544-8DCD-F553270D354C}" destId="{23D5E88F-6BC7-454B-A77E-3F1F16E35FBF}" srcOrd="0" destOrd="0" presId="urn:microsoft.com/office/officeart/2005/8/layout/hList1"/>
    <dgm:cxn modelId="{0930A6FC-262A-46AC-AD0A-546C542C48C8}" srcId="{2B0CDEB3-3137-44E3-80CD-864E6B600ECF}" destId="{28D0BC61-B7E9-4F2E-99A9-249B548270BC}" srcOrd="0" destOrd="0" parTransId="{83316888-B262-4183-948C-1B97275B7D5A}" sibTransId="{4D8F6FF3-0941-4B58-8B18-764BB0337B6F}"/>
    <dgm:cxn modelId="{F6201825-56E4-4645-BFE1-7A72B705C759}" type="presOf" srcId="{A50E9F16-2EBF-46E7-836A-70EACC3B4DA0}" destId="{0446F38F-C04D-497A-A7C6-1DEAF04487AB}" srcOrd="0" destOrd="1" presId="urn:microsoft.com/office/officeart/2005/8/layout/hList1"/>
    <dgm:cxn modelId="{00C2C27E-602B-4E76-991D-851796206B42}" srcId="{6E16FC99-E5B8-479F-A7C7-016CCDF56E42}" destId="{1DE74320-9EFB-4B22-94EC-E067F1E53E7D}" srcOrd="1" destOrd="0" parTransId="{35551578-076F-42E8-9392-CBBB2D26B2DD}" sibTransId="{BDAEA339-B3B8-498A-9205-660603849051}"/>
    <dgm:cxn modelId="{FB0ADEEC-D623-4091-9CE6-EB0BBCBD0D31}" type="presParOf" srcId="{99C53EFD-FCF7-4FFC-A8A1-B73094D2A65A}" destId="{B132021E-5728-4BFB-931B-FF41E6CC19DD}" srcOrd="0" destOrd="0" presId="urn:microsoft.com/office/officeart/2005/8/layout/hList1"/>
    <dgm:cxn modelId="{EEEE77B6-3969-4EA1-920F-41EDD52A7959}" type="presParOf" srcId="{B132021E-5728-4BFB-931B-FF41E6CC19DD}" destId="{B602CF21-40C9-4622-9C18-C36446212C5E}" srcOrd="0" destOrd="0" presId="urn:microsoft.com/office/officeart/2005/8/layout/hList1"/>
    <dgm:cxn modelId="{EF04EFE8-731B-426F-84DF-20E4897BE264}" type="presParOf" srcId="{B132021E-5728-4BFB-931B-FF41E6CC19DD}" destId="{0446F38F-C04D-497A-A7C6-1DEAF04487AB}" srcOrd="1" destOrd="0" presId="urn:microsoft.com/office/officeart/2005/8/layout/hList1"/>
    <dgm:cxn modelId="{F17662DF-635B-4B41-A473-17ED6F8BAA79}" type="presParOf" srcId="{99C53EFD-FCF7-4FFC-A8A1-B73094D2A65A}" destId="{2EE10492-7744-419A-B334-15B30A6D7268}" srcOrd="1" destOrd="0" presId="urn:microsoft.com/office/officeart/2005/8/layout/hList1"/>
    <dgm:cxn modelId="{83D89275-A718-4CE7-A541-D234A0A29F5E}" type="presParOf" srcId="{99C53EFD-FCF7-4FFC-A8A1-B73094D2A65A}" destId="{596CE1D4-2D27-491F-82B0-4C6460BF0395}" srcOrd="2" destOrd="0" presId="urn:microsoft.com/office/officeart/2005/8/layout/hList1"/>
    <dgm:cxn modelId="{835C677D-71D6-4730-93BA-78A32732DE4F}" type="presParOf" srcId="{596CE1D4-2D27-491F-82B0-4C6460BF0395}" destId="{3BC3E205-0C52-48A1-BC15-F84A56F3EE88}" srcOrd="0" destOrd="0" presId="urn:microsoft.com/office/officeart/2005/8/layout/hList1"/>
    <dgm:cxn modelId="{2606D9CE-A8D5-411B-93AE-42893636B750}" type="presParOf" srcId="{596CE1D4-2D27-491F-82B0-4C6460BF0395}" destId="{1F3924F9-0D2F-4948-B748-24DB88C167F3}" srcOrd="1" destOrd="0" presId="urn:microsoft.com/office/officeart/2005/8/layout/hList1"/>
    <dgm:cxn modelId="{8938DFA3-08F8-47AE-87F5-AA45CE38E207}" type="presParOf" srcId="{99C53EFD-FCF7-4FFC-A8A1-B73094D2A65A}" destId="{03647F78-9A57-482F-B9D6-EA5E95858BA9}" srcOrd="3" destOrd="0" presId="urn:microsoft.com/office/officeart/2005/8/layout/hList1"/>
    <dgm:cxn modelId="{A65D379F-AACC-42C3-83D4-148A2C6FDE81}" type="presParOf" srcId="{99C53EFD-FCF7-4FFC-A8A1-B73094D2A65A}" destId="{6E33DDFC-D228-4B14-BB6E-CCCAAD8B7E93}" srcOrd="4" destOrd="0" presId="urn:microsoft.com/office/officeart/2005/8/layout/hList1"/>
    <dgm:cxn modelId="{661CD04E-DF8F-4DD6-A629-B344BF7A9205}" type="presParOf" srcId="{6E33DDFC-D228-4B14-BB6E-CCCAAD8B7E93}" destId="{C18DB8F5-DB89-445E-B706-29FB51929AAD}" srcOrd="0" destOrd="0" presId="urn:microsoft.com/office/officeart/2005/8/layout/hList1"/>
    <dgm:cxn modelId="{34C6DA50-8E7E-4796-8648-3004B3FA98DB}" type="presParOf" srcId="{6E33DDFC-D228-4B14-BB6E-CCCAAD8B7E93}" destId="{23D5E88F-6BC7-454B-A77E-3F1F16E35FB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EA5EAE-71C0-47EF-851C-FDDA79D12A4C}"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US"/>
        </a:p>
      </dgm:t>
    </dgm:pt>
    <dgm:pt modelId="{1D93AB99-CB6F-43F7-952E-66B14F7A8F3E}">
      <dgm:prSet/>
      <dgm:spPr/>
      <dgm:t>
        <a:bodyPr/>
        <a:lstStyle/>
        <a:p>
          <a:endParaRPr lang="en-US" dirty="0"/>
        </a:p>
      </dgm:t>
    </dgm:pt>
    <dgm:pt modelId="{C4798342-D467-449E-87F2-1A76BAEECF3E}" type="parTrans" cxnId="{B1EC9D98-45A0-402E-9AD8-94EF78EA83B2}">
      <dgm:prSet/>
      <dgm:spPr/>
      <dgm:t>
        <a:bodyPr/>
        <a:lstStyle/>
        <a:p>
          <a:endParaRPr lang="en-US"/>
        </a:p>
      </dgm:t>
    </dgm:pt>
    <dgm:pt modelId="{AAF2BDA7-61B3-4352-8C2B-DD3ADB0B2E4C}" type="sibTrans" cxnId="{B1EC9D98-45A0-402E-9AD8-94EF78EA83B2}">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DCBD9D53-B138-4FC1-BAE9-1F9F38758FFF}">
      <dgm:prSet phldrT="[Text]"/>
      <dgm:spPr/>
      <dgm:t>
        <a:bodyPr/>
        <a:lstStyle/>
        <a:p>
          <a:endParaRPr lang="en-US" dirty="0"/>
        </a:p>
      </dgm:t>
    </dgm:pt>
    <dgm:pt modelId="{B6BCDC9F-C48F-4C6C-8468-A5F50FCA52D0}" type="parTrans" cxnId="{8F720B89-AED7-4371-AF4A-2BCCD49826B1}">
      <dgm:prSet/>
      <dgm:spPr/>
      <dgm:t>
        <a:bodyPr/>
        <a:lstStyle/>
        <a:p>
          <a:endParaRPr lang="en-US"/>
        </a:p>
      </dgm:t>
    </dgm:pt>
    <dgm:pt modelId="{C335F29D-4F59-44DB-AD19-CA28F4DE7810}" type="sibTrans" cxnId="{8F720B89-AED7-4371-AF4A-2BCCD49826B1}">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 b="-2000"/>
          </a:stretch>
        </a:blipFill>
      </dgm:spPr>
      <dgm:t>
        <a:bodyPr/>
        <a:lstStyle/>
        <a:p>
          <a:endParaRPr lang="en-US"/>
        </a:p>
      </dgm:t>
    </dgm:pt>
    <dgm:pt modelId="{635B8B65-8732-4C28-B179-83B14E36DC0B}">
      <dgm:prSet phldrT="[Text]"/>
      <dgm:spPr/>
      <dgm:t>
        <a:bodyPr/>
        <a:lstStyle/>
        <a:p>
          <a:endParaRPr lang="en-US" dirty="0"/>
        </a:p>
      </dgm:t>
    </dgm:pt>
    <dgm:pt modelId="{ACF8024B-31FC-46D6-AB62-0A5487FD527C}" type="parTrans" cxnId="{2F276DB6-EF67-4A19-A1B1-90A361DC3A85}">
      <dgm:prSet/>
      <dgm:spPr/>
      <dgm:t>
        <a:bodyPr/>
        <a:lstStyle/>
        <a:p>
          <a:endParaRPr lang="en-US"/>
        </a:p>
      </dgm:t>
    </dgm:pt>
    <dgm:pt modelId="{82B537DB-BCF1-4752-8361-0F9FDA72A97F}" type="sibTrans" cxnId="{2F276DB6-EF67-4A19-A1B1-90A361DC3A85}">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CBE413EB-BCFF-4806-A288-621347579A5D}">
      <dgm:prSet/>
      <dgm:spPr/>
      <dgm:t>
        <a:bodyPr/>
        <a:lstStyle/>
        <a:p>
          <a:endParaRPr lang="en-US" dirty="0"/>
        </a:p>
      </dgm:t>
    </dgm:pt>
    <dgm:pt modelId="{5F064FE3-DCB2-484E-859C-97D0FF5B64D7}" type="parTrans" cxnId="{D3E3F96B-EF7C-48D1-9ABE-32A79DC857A7}">
      <dgm:prSet/>
      <dgm:spPr/>
      <dgm:t>
        <a:bodyPr/>
        <a:lstStyle/>
        <a:p>
          <a:endParaRPr lang="en-US"/>
        </a:p>
      </dgm:t>
    </dgm:pt>
    <dgm:pt modelId="{885BB47C-8CFF-415F-9846-81AD953F3127}" type="sibTrans" cxnId="{D3E3F96B-EF7C-48D1-9ABE-32A79DC857A7}">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30000" r="-30000"/>
          </a:stretch>
        </a:blipFill>
      </dgm:spPr>
      <dgm:t>
        <a:bodyPr/>
        <a:lstStyle/>
        <a:p>
          <a:endParaRPr lang="en-US"/>
        </a:p>
      </dgm:t>
    </dgm:pt>
    <dgm:pt modelId="{E7B631F7-098C-4D3F-A29F-93DA392D5627}" type="pres">
      <dgm:prSet presAssocID="{A0EA5EAE-71C0-47EF-851C-FDDA79D12A4C}" presName="Name0" presStyleCnt="0">
        <dgm:presLayoutVars>
          <dgm:chMax val="7"/>
          <dgm:chPref val="7"/>
          <dgm:dir/>
        </dgm:presLayoutVars>
      </dgm:prSet>
      <dgm:spPr/>
      <dgm:t>
        <a:bodyPr/>
        <a:lstStyle/>
        <a:p>
          <a:endParaRPr lang="en-US"/>
        </a:p>
      </dgm:t>
    </dgm:pt>
    <dgm:pt modelId="{CEF1EE71-2342-42E1-A658-EF9651A48978}" type="pres">
      <dgm:prSet presAssocID="{A0EA5EAE-71C0-47EF-851C-FDDA79D12A4C}" presName="Name1" presStyleCnt="0"/>
      <dgm:spPr/>
    </dgm:pt>
    <dgm:pt modelId="{CF7B5BF3-C0C5-442B-94A9-F8AC94753613}" type="pres">
      <dgm:prSet presAssocID="{885BB47C-8CFF-415F-9846-81AD953F3127}" presName="picture_1" presStyleCnt="0"/>
      <dgm:spPr/>
    </dgm:pt>
    <dgm:pt modelId="{53D2612E-E696-402C-8045-9C5F2803B66C}" type="pres">
      <dgm:prSet presAssocID="{885BB47C-8CFF-415F-9846-81AD953F3127}" presName="pictureRepeatNode" presStyleLbl="alignImgPlace1" presStyleIdx="0" presStyleCnt="4"/>
      <dgm:spPr/>
      <dgm:t>
        <a:bodyPr/>
        <a:lstStyle/>
        <a:p>
          <a:endParaRPr lang="en-US"/>
        </a:p>
      </dgm:t>
    </dgm:pt>
    <dgm:pt modelId="{3659982D-B896-4B34-87E7-543BC4364955}" type="pres">
      <dgm:prSet presAssocID="{CBE413EB-BCFF-4806-A288-621347579A5D}" presName="text_1" presStyleLbl="node1" presStyleIdx="0" presStyleCnt="0">
        <dgm:presLayoutVars>
          <dgm:bulletEnabled val="1"/>
        </dgm:presLayoutVars>
      </dgm:prSet>
      <dgm:spPr/>
      <dgm:t>
        <a:bodyPr/>
        <a:lstStyle/>
        <a:p>
          <a:endParaRPr lang="en-US"/>
        </a:p>
      </dgm:t>
    </dgm:pt>
    <dgm:pt modelId="{DDCC3EAD-F241-476F-ACE2-6013808DABD8}" type="pres">
      <dgm:prSet presAssocID="{AAF2BDA7-61B3-4352-8C2B-DD3ADB0B2E4C}" presName="picture_2" presStyleCnt="0"/>
      <dgm:spPr/>
    </dgm:pt>
    <dgm:pt modelId="{C0C891F8-AA67-45A5-B4BE-86C3BE713C68}" type="pres">
      <dgm:prSet presAssocID="{AAF2BDA7-61B3-4352-8C2B-DD3ADB0B2E4C}" presName="pictureRepeatNode" presStyleLbl="alignImgPlace1" presStyleIdx="1" presStyleCnt="4"/>
      <dgm:spPr/>
      <dgm:t>
        <a:bodyPr/>
        <a:lstStyle/>
        <a:p>
          <a:endParaRPr lang="en-US"/>
        </a:p>
      </dgm:t>
    </dgm:pt>
    <dgm:pt modelId="{5004C6C5-DD22-4CB1-B120-E84732879CCB}" type="pres">
      <dgm:prSet presAssocID="{1D93AB99-CB6F-43F7-952E-66B14F7A8F3E}" presName="line_2" presStyleLbl="parChTrans1D1" presStyleIdx="0" presStyleCnt="3"/>
      <dgm:spPr/>
    </dgm:pt>
    <dgm:pt modelId="{9FBE30D6-FB67-4CDC-B376-C92D1F63F289}" type="pres">
      <dgm:prSet presAssocID="{1D93AB99-CB6F-43F7-952E-66B14F7A8F3E}" presName="textparent_2" presStyleLbl="node1" presStyleIdx="0" presStyleCnt="0"/>
      <dgm:spPr/>
    </dgm:pt>
    <dgm:pt modelId="{20A4C365-B560-4AE8-892D-77996B8BD82A}" type="pres">
      <dgm:prSet presAssocID="{1D93AB99-CB6F-43F7-952E-66B14F7A8F3E}" presName="text_2" presStyleLbl="revTx" presStyleIdx="0" presStyleCnt="3">
        <dgm:presLayoutVars>
          <dgm:bulletEnabled val="1"/>
        </dgm:presLayoutVars>
      </dgm:prSet>
      <dgm:spPr/>
      <dgm:t>
        <a:bodyPr/>
        <a:lstStyle/>
        <a:p>
          <a:endParaRPr lang="en-US"/>
        </a:p>
      </dgm:t>
    </dgm:pt>
    <dgm:pt modelId="{AD98D81B-5D06-48B6-8A8A-7EF8E165C40D}" type="pres">
      <dgm:prSet presAssocID="{82B537DB-BCF1-4752-8361-0F9FDA72A97F}" presName="picture_3" presStyleCnt="0"/>
      <dgm:spPr/>
    </dgm:pt>
    <dgm:pt modelId="{130120D8-5789-41CB-A40D-2CCBACBD3936}" type="pres">
      <dgm:prSet presAssocID="{82B537DB-BCF1-4752-8361-0F9FDA72A97F}" presName="pictureRepeatNode" presStyleLbl="alignImgPlace1" presStyleIdx="2" presStyleCnt="4"/>
      <dgm:spPr/>
      <dgm:t>
        <a:bodyPr/>
        <a:lstStyle/>
        <a:p>
          <a:endParaRPr lang="en-US"/>
        </a:p>
      </dgm:t>
    </dgm:pt>
    <dgm:pt modelId="{FA6F97B4-22E5-4917-BDCE-43B36C84BB1D}" type="pres">
      <dgm:prSet presAssocID="{635B8B65-8732-4C28-B179-83B14E36DC0B}" presName="line_3" presStyleLbl="parChTrans1D1" presStyleIdx="1" presStyleCnt="3"/>
      <dgm:spPr/>
    </dgm:pt>
    <dgm:pt modelId="{229DE421-CCE5-4224-ACB2-F6F6668F2DA7}" type="pres">
      <dgm:prSet presAssocID="{635B8B65-8732-4C28-B179-83B14E36DC0B}" presName="textparent_3" presStyleLbl="node1" presStyleIdx="0" presStyleCnt="0"/>
      <dgm:spPr/>
    </dgm:pt>
    <dgm:pt modelId="{CFF1252C-0595-4E07-A11A-7A8932D50945}" type="pres">
      <dgm:prSet presAssocID="{635B8B65-8732-4C28-B179-83B14E36DC0B}" presName="text_3" presStyleLbl="revTx" presStyleIdx="1" presStyleCnt="3">
        <dgm:presLayoutVars>
          <dgm:bulletEnabled val="1"/>
        </dgm:presLayoutVars>
      </dgm:prSet>
      <dgm:spPr/>
      <dgm:t>
        <a:bodyPr/>
        <a:lstStyle/>
        <a:p>
          <a:endParaRPr lang="en-US"/>
        </a:p>
      </dgm:t>
    </dgm:pt>
    <dgm:pt modelId="{99121CE4-3277-422C-AA24-9FD111E0C5D2}" type="pres">
      <dgm:prSet presAssocID="{C335F29D-4F59-44DB-AD19-CA28F4DE7810}" presName="picture_4" presStyleCnt="0"/>
      <dgm:spPr/>
    </dgm:pt>
    <dgm:pt modelId="{258D60C0-CE4B-4973-8587-98AB6755BC7B}" type="pres">
      <dgm:prSet presAssocID="{C335F29D-4F59-44DB-AD19-CA28F4DE7810}" presName="pictureRepeatNode" presStyleLbl="alignImgPlace1" presStyleIdx="3" presStyleCnt="4"/>
      <dgm:spPr/>
      <dgm:t>
        <a:bodyPr/>
        <a:lstStyle/>
        <a:p>
          <a:endParaRPr lang="en-US"/>
        </a:p>
      </dgm:t>
    </dgm:pt>
    <dgm:pt modelId="{E4865CA1-7852-4817-9F46-AB262D72133B}" type="pres">
      <dgm:prSet presAssocID="{DCBD9D53-B138-4FC1-BAE9-1F9F38758FFF}" presName="line_4" presStyleLbl="parChTrans1D1" presStyleIdx="2" presStyleCnt="3"/>
      <dgm:spPr/>
    </dgm:pt>
    <dgm:pt modelId="{779C3E09-C9A2-417F-BB2F-F35096FC9E2A}" type="pres">
      <dgm:prSet presAssocID="{DCBD9D53-B138-4FC1-BAE9-1F9F38758FFF}" presName="textparent_4" presStyleLbl="node1" presStyleIdx="0" presStyleCnt="0"/>
      <dgm:spPr/>
    </dgm:pt>
    <dgm:pt modelId="{DC46B4C0-D0AE-4479-B88F-8EC35620DCBE}" type="pres">
      <dgm:prSet presAssocID="{DCBD9D53-B138-4FC1-BAE9-1F9F38758FFF}" presName="text_4" presStyleLbl="revTx" presStyleIdx="2" presStyleCnt="3">
        <dgm:presLayoutVars>
          <dgm:bulletEnabled val="1"/>
        </dgm:presLayoutVars>
      </dgm:prSet>
      <dgm:spPr/>
      <dgm:t>
        <a:bodyPr/>
        <a:lstStyle/>
        <a:p>
          <a:endParaRPr lang="en-US"/>
        </a:p>
      </dgm:t>
    </dgm:pt>
  </dgm:ptLst>
  <dgm:cxnLst>
    <dgm:cxn modelId="{2F276DB6-EF67-4A19-A1B1-90A361DC3A85}" srcId="{A0EA5EAE-71C0-47EF-851C-FDDA79D12A4C}" destId="{635B8B65-8732-4C28-B179-83B14E36DC0B}" srcOrd="2" destOrd="0" parTransId="{ACF8024B-31FC-46D6-AB62-0A5487FD527C}" sibTransId="{82B537DB-BCF1-4752-8361-0F9FDA72A97F}"/>
    <dgm:cxn modelId="{CE73EE4B-338C-47C8-AB1F-D631A1CA6541}" type="presOf" srcId="{DCBD9D53-B138-4FC1-BAE9-1F9F38758FFF}" destId="{DC46B4C0-D0AE-4479-B88F-8EC35620DCBE}" srcOrd="0" destOrd="0" presId="urn:microsoft.com/office/officeart/2008/layout/CircularPictureCallout"/>
    <dgm:cxn modelId="{B1EC9D98-45A0-402E-9AD8-94EF78EA83B2}" srcId="{A0EA5EAE-71C0-47EF-851C-FDDA79D12A4C}" destId="{1D93AB99-CB6F-43F7-952E-66B14F7A8F3E}" srcOrd="1" destOrd="0" parTransId="{C4798342-D467-449E-87F2-1A76BAEECF3E}" sibTransId="{AAF2BDA7-61B3-4352-8C2B-DD3ADB0B2E4C}"/>
    <dgm:cxn modelId="{CC754E87-7ACF-4F07-B716-348AC793587D}" type="presOf" srcId="{AAF2BDA7-61B3-4352-8C2B-DD3ADB0B2E4C}" destId="{C0C891F8-AA67-45A5-B4BE-86C3BE713C68}" srcOrd="0" destOrd="0" presId="urn:microsoft.com/office/officeart/2008/layout/CircularPictureCallout"/>
    <dgm:cxn modelId="{8332B928-8186-4F72-8BAF-539D4BA67AEA}" type="presOf" srcId="{82B537DB-BCF1-4752-8361-0F9FDA72A97F}" destId="{130120D8-5789-41CB-A40D-2CCBACBD3936}" srcOrd="0" destOrd="0" presId="urn:microsoft.com/office/officeart/2008/layout/CircularPictureCallout"/>
    <dgm:cxn modelId="{8F720B89-AED7-4371-AF4A-2BCCD49826B1}" srcId="{A0EA5EAE-71C0-47EF-851C-FDDA79D12A4C}" destId="{DCBD9D53-B138-4FC1-BAE9-1F9F38758FFF}" srcOrd="3" destOrd="0" parTransId="{B6BCDC9F-C48F-4C6C-8468-A5F50FCA52D0}" sibTransId="{C335F29D-4F59-44DB-AD19-CA28F4DE7810}"/>
    <dgm:cxn modelId="{CD11CD4D-EBED-4FE2-BD22-66F6C7F5AED6}" type="presOf" srcId="{C335F29D-4F59-44DB-AD19-CA28F4DE7810}" destId="{258D60C0-CE4B-4973-8587-98AB6755BC7B}" srcOrd="0" destOrd="0" presId="urn:microsoft.com/office/officeart/2008/layout/CircularPictureCallout"/>
    <dgm:cxn modelId="{D3E3F96B-EF7C-48D1-9ABE-32A79DC857A7}" srcId="{A0EA5EAE-71C0-47EF-851C-FDDA79D12A4C}" destId="{CBE413EB-BCFF-4806-A288-621347579A5D}" srcOrd="0" destOrd="0" parTransId="{5F064FE3-DCB2-484E-859C-97D0FF5B64D7}" sibTransId="{885BB47C-8CFF-415F-9846-81AD953F3127}"/>
    <dgm:cxn modelId="{C964B690-252B-4B95-B776-7605FC765B1E}" type="presOf" srcId="{1D93AB99-CB6F-43F7-952E-66B14F7A8F3E}" destId="{20A4C365-B560-4AE8-892D-77996B8BD82A}" srcOrd="0" destOrd="0" presId="urn:microsoft.com/office/officeart/2008/layout/CircularPictureCallout"/>
    <dgm:cxn modelId="{1D375401-2FD6-42DA-AFFA-3D9CB6525093}" type="presOf" srcId="{885BB47C-8CFF-415F-9846-81AD953F3127}" destId="{53D2612E-E696-402C-8045-9C5F2803B66C}" srcOrd="0" destOrd="0" presId="urn:microsoft.com/office/officeart/2008/layout/CircularPictureCallout"/>
    <dgm:cxn modelId="{34037A54-1F5B-476F-97AB-6A8598091113}" type="presOf" srcId="{A0EA5EAE-71C0-47EF-851C-FDDA79D12A4C}" destId="{E7B631F7-098C-4D3F-A29F-93DA392D5627}" srcOrd="0" destOrd="0" presId="urn:microsoft.com/office/officeart/2008/layout/CircularPictureCallout"/>
    <dgm:cxn modelId="{8E7FBC8B-1919-4E2A-B5BF-A872B4F5810A}" type="presOf" srcId="{CBE413EB-BCFF-4806-A288-621347579A5D}" destId="{3659982D-B896-4B34-87E7-543BC4364955}" srcOrd="0" destOrd="0" presId="urn:microsoft.com/office/officeart/2008/layout/CircularPictureCallout"/>
    <dgm:cxn modelId="{441C5B08-66C0-48DD-8E43-E08A48B38D5D}" type="presOf" srcId="{635B8B65-8732-4C28-B179-83B14E36DC0B}" destId="{CFF1252C-0595-4E07-A11A-7A8932D50945}" srcOrd="0" destOrd="0" presId="urn:microsoft.com/office/officeart/2008/layout/CircularPictureCallout"/>
    <dgm:cxn modelId="{8C9F9360-8CB1-47BE-A3FC-2BB83CE760E0}" type="presParOf" srcId="{E7B631F7-098C-4D3F-A29F-93DA392D5627}" destId="{CEF1EE71-2342-42E1-A658-EF9651A48978}" srcOrd="0" destOrd="0" presId="urn:microsoft.com/office/officeart/2008/layout/CircularPictureCallout"/>
    <dgm:cxn modelId="{D59277BE-D5F3-4944-B11F-BE0A17940392}" type="presParOf" srcId="{CEF1EE71-2342-42E1-A658-EF9651A48978}" destId="{CF7B5BF3-C0C5-442B-94A9-F8AC94753613}" srcOrd="0" destOrd="0" presId="urn:microsoft.com/office/officeart/2008/layout/CircularPictureCallout"/>
    <dgm:cxn modelId="{3893B88F-5970-4712-A39C-4124CA9AEBA5}" type="presParOf" srcId="{CF7B5BF3-C0C5-442B-94A9-F8AC94753613}" destId="{53D2612E-E696-402C-8045-9C5F2803B66C}" srcOrd="0" destOrd="0" presId="urn:microsoft.com/office/officeart/2008/layout/CircularPictureCallout"/>
    <dgm:cxn modelId="{E3FA7F14-8865-4B00-ABBA-863384C4F555}" type="presParOf" srcId="{CEF1EE71-2342-42E1-A658-EF9651A48978}" destId="{3659982D-B896-4B34-87E7-543BC4364955}" srcOrd="1" destOrd="0" presId="urn:microsoft.com/office/officeart/2008/layout/CircularPictureCallout"/>
    <dgm:cxn modelId="{FC497840-99B3-47AC-875D-39F37FC0D7CB}" type="presParOf" srcId="{CEF1EE71-2342-42E1-A658-EF9651A48978}" destId="{DDCC3EAD-F241-476F-ACE2-6013808DABD8}" srcOrd="2" destOrd="0" presId="urn:microsoft.com/office/officeart/2008/layout/CircularPictureCallout"/>
    <dgm:cxn modelId="{B203FA4F-8489-4A0D-BD3D-20A909DFBBE9}" type="presParOf" srcId="{DDCC3EAD-F241-476F-ACE2-6013808DABD8}" destId="{C0C891F8-AA67-45A5-B4BE-86C3BE713C68}" srcOrd="0" destOrd="0" presId="urn:microsoft.com/office/officeart/2008/layout/CircularPictureCallout"/>
    <dgm:cxn modelId="{48669B9A-1507-4028-B1A5-E870501BBA0B}" type="presParOf" srcId="{CEF1EE71-2342-42E1-A658-EF9651A48978}" destId="{5004C6C5-DD22-4CB1-B120-E84732879CCB}" srcOrd="3" destOrd="0" presId="urn:microsoft.com/office/officeart/2008/layout/CircularPictureCallout"/>
    <dgm:cxn modelId="{E8C2B03C-389D-4DAD-9C30-E7EAF0E5E9EF}" type="presParOf" srcId="{CEF1EE71-2342-42E1-A658-EF9651A48978}" destId="{9FBE30D6-FB67-4CDC-B376-C92D1F63F289}" srcOrd="4" destOrd="0" presId="urn:microsoft.com/office/officeart/2008/layout/CircularPictureCallout"/>
    <dgm:cxn modelId="{6B9FDE87-7C1E-4438-A0AB-275253F8AFE3}" type="presParOf" srcId="{9FBE30D6-FB67-4CDC-B376-C92D1F63F289}" destId="{20A4C365-B560-4AE8-892D-77996B8BD82A}" srcOrd="0" destOrd="0" presId="urn:microsoft.com/office/officeart/2008/layout/CircularPictureCallout"/>
    <dgm:cxn modelId="{D8E50C78-8658-4EFC-A1B5-BC3962B3953B}" type="presParOf" srcId="{CEF1EE71-2342-42E1-A658-EF9651A48978}" destId="{AD98D81B-5D06-48B6-8A8A-7EF8E165C40D}" srcOrd="5" destOrd="0" presId="urn:microsoft.com/office/officeart/2008/layout/CircularPictureCallout"/>
    <dgm:cxn modelId="{911D1898-DA54-4623-8DBC-5D07133BD6EF}" type="presParOf" srcId="{AD98D81B-5D06-48B6-8A8A-7EF8E165C40D}" destId="{130120D8-5789-41CB-A40D-2CCBACBD3936}" srcOrd="0" destOrd="0" presId="urn:microsoft.com/office/officeart/2008/layout/CircularPictureCallout"/>
    <dgm:cxn modelId="{5EC12262-19E0-4435-8D88-46998864B93E}" type="presParOf" srcId="{CEF1EE71-2342-42E1-A658-EF9651A48978}" destId="{FA6F97B4-22E5-4917-BDCE-43B36C84BB1D}" srcOrd="6" destOrd="0" presId="urn:microsoft.com/office/officeart/2008/layout/CircularPictureCallout"/>
    <dgm:cxn modelId="{5F375205-2F24-4041-B5EF-51FCBA0115E6}" type="presParOf" srcId="{CEF1EE71-2342-42E1-A658-EF9651A48978}" destId="{229DE421-CCE5-4224-ACB2-F6F6668F2DA7}" srcOrd="7" destOrd="0" presId="urn:microsoft.com/office/officeart/2008/layout/CircularPictureCallout"/>
    <dgm:cxn modelId="{F8F0B056-6D8F-4EA4-A8DB-6F60BF74E006}" type="presParOf" srcId="{229DE421-CCE5-4224-ACB2-F6F6668F2DA7}" destId="{CFF1252C-0595-4E07-A11A-7A8932D50945}" srcOrd="0" destOrd="0" presId="urn:microsoft.com/office/officeart/2008/layout/CircularPictureCallout"/>
    <dgm:cxn modelId="{A236D98E-18D2-4FBC-A7F9-A40A5EB2C360}" type="presParOf" srcId="{CEF1EE71-2342-42E1-A658-EF9651A48978}" destId="{99121CE4-3277-422C-AA24-9FD111E0C5D2}" srcOrd="8" destOrd="0" presId="urn:microsoft.com/office/officeart/2008/layout/CircularPictureCallout"/>
    <dgm:cxn modelId="{FB742B10-34AC-41BE-93D3-2CF058763F47}" type="presParOf" srcId="{99121CE4-3277-422C-AA24-9FD111E0C5D2}" destId="{258D60C0-CE4B-4973-8587-98AB6755BC7B}" srcOrd="0" destOrd="0" presId="urn:microsoft.com/office/officeart/2008/layout/CircularPictureCallout"/>
    <dgm:cxn modelId="{AC2EB3FD-194C-4E66-B250-02FDCE49B754}" type="presParOf" srcId="{CEF1EE71-2342-42E1-A658-EF9651A48978}" destId="{E4865CA1-7852-4817-9F46-AB262D72133B}" srcOrd="9" destOrd="0" presId="urn:microsoft.com/office/officeart/2008/layout/CircularPictureCallout"/>
    <dgm:cxn modelId="{690347CC-7B53-4DAF-AAA9-AF605ACC987A}" type="presParOf" srcId="{CEF1EE71-2342-42E1-A658-EF9651A48978}" destId="{779C3E09-C9A2-417F-BB2F-F35096FC9E2A}" srcOrd="10" destOrd="0" presId="urn:microsoft.com/office/officeart/2008/layout/CircularPictureCallout"/>
    <dgm:cxn modelId="{FE42D391-885C-47A1-BC09-38A1F9EC8466}" type="presParOf" srcId="{779C3E09-C9A2-417F-BB2F-F35096FC9E2A}" destId="{DC46B4C0-D0AE-4479-B88F-8EC35620DCBE}"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65CA1-7852-4817-9F46-AB262D72133B}">
      <dsp:nvSpPr>
        <dsp:cNvPr id="0" name=""/>
        <dsp:cNvSpPr/>
      </dsp:nvSpPr>
      <dsp:spPr>
        <a:xfrm>
          <a:off x="1940719" y="3183931"/>
          <a:ext cx="297160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6F97B4-22E5-4917-BDCE-43B36C84BB1D}">
      <dsp:nvSpPr>
        <dsp:cNvPr id="0" name=""/>
        <dsp:cNvSpPr/>
      </dsp:nvSpPr>
      <dsp:spPr>
        <a:xfrm>
          <a:off x="1940719" y="2148012"/>
          <a:ext cx="25454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04C6C5-DD22-4CB1-B120-E84732879CCB}">
      <dsp:nvSpPr>
        <dsp:cNvPr id="0" name=""/>
        <dsp:cNvSpPr/>
      </dsp:nvSpPr>
      <dsp:spPr>
        <a:xfrm>
          <a:off x="1940719" y="1112094"/>
          <a:ext cx="297160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D2612E-E696-402C-8045-9C5F2803B66C}">
      <dsp:nvSpPr>
        <dsp:cNvPr id="0" name=""/>
        <dsp:cNvSpPr/>
      </dsp:nvSpPr>
      <dsp:spPr>
        <a:xfrm>
          <a:off x="460835" y="668128"/>
          <a:ext cx="2959768" cy="295976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59982D-B896-4B34-87E7-543BC4364955}">
      <dsp:nvSpPr>
        <dsp:cNvPr id="0" name=""/>
        <dsp:cNvSpPr/>
      </dsp:nvSpPr>
      <dsp:spPr>
        <a:xfrm>
          <a:off x="993594" y="2239765"/>
          <a:ext cx="1894251" cy="9767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en-US" sz="6500" kern="1200" dirty="0"/>
        </a:p>
      </dsp:txBody>
      <dsp:txXfrm>
        <a:off x="993594" y="2239765"/>
        <a:ext cx="1894251" cy="976723"/>
      </dsp:txXfrm>
    </dsp:sp>
    <dsp:sp modelId="{C0C891F8-AA67-45A5-B4BE-86C3BE713C68}">
      <dsp:nvSpPr>
        <dsp:cNvPr id="0" name=""/>
        <dsp:cNvSpPr/>
      </dsp:nvSpPr>
      <dsp:spPr>
        <a:xfrm>
          <a:off x="4468361" y="668128"/>
          <a:ext cx="887930" cy="88793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A4C365-B560-4AE8-892D-77996B8BD82A}">
      <dsp:nvSpPr>
        <dsp:cNvPr id="0" name=""/>
        <dsp:cNvSpPr/>
      </dsp:nvSpPr>
      <dsp:spPr>
        <a:xfrm>
          <a:off x="5356292" y="668128"/>
          <a:ext cx="102407" cy="88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30" tIns="0" rIns="240030" bIns="0" numCol="1" spcCol="1270" anchor="ctr" anchorCtr="0">
          <a:noAutofit/>
        </a:bodyPr>
        <a:lstStyle/>
        <a:p>
          <a:pPr lvl="0" algn="l" defTabSz="2800350">
            <a:lnSpc>
              <a:spcPct val="90000"/>
            </a:lnSpc>
            <a:spcBef>
              <a:spcPct val="0"/>
            </a:spcBef>
            <a:spcAft>
              <a:spcPct val="35000"/>
            </a:spcAft>
          </a:pPr>
          <a:endParaRPr lang="en-US" sz="6300" kern="1200" dirty="0"/>
        </a:p>
      </dsp:txBody>
      <dsp:txXfrm>
        <a:off x="5356292" y="668128"/>
        <a:ext cx="102407" cy="887930"/>
      </dsp:txXfrm>
    </dsp:sp>
    <dsp:sp modelId="{130120D8-5789-41CB-A40D-2CCBACBD3936}">
      <dsp:nvSpPr>
        <dsp:cNvPr id="0" name=""/>
        <dsp:cNvSpPr/>
      </dsp:nvSpPr>
      <dsp:spPr>
        <a:xfrm>
          <a:off x="4042155" y="1704047"/>
          <a:ext cx="887930" cy="8879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F1252C-0595-4E07-A11A-7A8932D50945}">
      <dsp:nvSpPr>
        <dsp:cNvPr id="0" name=""/>
        <dsp:cNvSpPr/>
      </dsp:nvSpPr>
      <dsp:spPr>
        <a:xfrm>
          <a:off x="4930085" y="1704047"/>
          <a:ext cx="145028" cy="88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30" tIns="0" rIns="240030" bIns="0" numCol="1" spcCol="1270" anchor="ctr" anchorCtr="0">
          <a:noAutofit/>
        </a:bodyPr>
        <a:lstStyle/>
        <a:p>
          <a:pPr lvl="0" algn="l" defTabSz="2800350">
            <a:lnSpc>
              <a:spcPct val="90000"/>
            </a:lnSpc>
            <a:spcBef>
              <a:spcPct val="0"/>
            </a:spcBef>
            <a:spcAft>
              <a:spcPct val="35000"/>
            </a:spcAft>
          </a:pPr>
          <a:endParaRPr lang="en-US" sz="6300" kern="1200" dirty="0"/>
        </a:p>
      </dsp:txBody>
      <dsp:txXfrm>
        <a:off x="4930085" y="1704047"/>
        <a:ext cx="145028" cy="887930"/>
      </dsp:txXfrm>
    </dsp:sp>
    <dsp:sp modelId="{258D60C0-CE4B-4973-8587-98AB6755BC7B}">
      <dsp:nvSpPr>
        <dsp:cNvPr id="0" name=""/>
        <dsp:cNvSpPr/>
      </dsp:nvSpPr>
      <dsp:spPr>
        <a:xfrm>
          <a:off x="4468361" y="2739966"/>
          <a:ext cx="887930" cy="88793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46B4C0-D0AE-4479-B88F-8EC35620DCBE}">
      <dsp:nvSpPr>
        <dsp:cNvPr id="0" name=""/>
        <dsp:cNvSpPr/>
      </dsp:nvSpPr>
      <dsp:spPr>
        <a:xfrm>
          <a:off x="5356292" y="2739966"/>
          <a:ext cx="102407" cy="88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30" tIns="0" rIns="240030" bIns="0" numCol="1" spcCol="1270" anchor="ctr" anchorCtr="0">
          <a:noAutofit/>
        </a:bodyPr>
        <a:lstStyle/>
        <a:p>
          <a:pPr lvl="0" algn="l" defTabSz="2800350">
            <a:lnSpc>
              <a:spcPct val="90000"/>
            </a:lnSpc>
            <a:spcBef>
              <a:spcPct val="0"/>
            </a:spcBef>
            <a:spcAft>
              <a:spcPct val="35000"/>
            </a:spcAft>
          </a:pPr>
          <a:endParaRPr lang="en-US" sz="6300" kern="1200" dirty="0"/>
        </a:p>
      </dsp:txBody>
      <dsp:txXfrm>
        <a:off x="5356292" y="2739966"/>
        <a:ext cx="102407" cy="887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2659A-B04E-422B-BBC5-3249EEA50600}">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38E147-7DC3-4C72-AA3F-9C6DC7463EF7}">
      <dsp:nvSpPr>
        <dsp:cNvPr id="0" name=""/>
        <dsp:cNvSpPr/>
      </dsp:nvSpPr>
      <dsp:spPr>
        <a:xfrm>
          <a:off x="492024" y="334530"/>
          <a:ext cx="4690008"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Identify Business Needs</a:t>
          </a:r>
          <a:endParaRPr lang="en-US" sz="1700" kern="1200" dirty="0"/>
        </a:p>
      </dsp:txBody>
      <dsp:txXfrm>
        <a:off x="492024" y="334530"/>
        <a:ext cx="4690008" cy="669409"/>
      </dsp:txXfrm>
    </dsp:sp>
    <dsp:sp modelId="{993B6D9B-DB1D-404D-BB7C-F9084D2EB818}">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87E89E-CB68-450A-A437-DCF485B8F1B9}">
      <dsp:nvSpPr>
        <dsp:cNvPr id="0" name=""/>
        <dsp:cNvSpPr/>
      </dsp:nvSpPr>
      <dsp:spPr>
        <a:xfrm>
          <a:off x="875812" y="1338819"/>
          <a:ext cx="4306220"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Mom &amp; Me – as a Business Solution</a:t>
          </a:r>
          <a:endParaRPr lang="en-US" sz="1700" kern="1200" dirty="0"/>
        </a:p>
      </dsp:txBody>
      <dsp:txXfrm>
        <a:off x="875812" y="1338819"/>
        <a:ext cx="4306220" cy="669409"/>
      </dsp:txXfrm>
    </dsp:sp>
    <dsp:sp modelId="{A11DF6D4-50B9-439D-9C8C-4AFE8CD341D6}">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917BA-702B-4055-B98B-8DF573FED847}">
      <dsp:nvSpPr>
        <dsp:cNvPr id="0" name=""/>
        <dsp:cNvSpPr/>
      </dsp:nvSpPr>
      <dsp:spPr>
        <a:xfrm>
          <a:off x="875812" y="2343108"/>
          <a:ext cx="4306220"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43180" rIns="43180" bIns="43180" numCol="1" spcCol="1270" anchor="t" anchorCtr="0">
          <a:noAutofit/>
        </a:bodyPr>
        <a:lstStyle/>
        <a:p>
          <a:pPr lvl="0" algn="l" defTabSz="755650">
            <a:lnSpc>
              <a:spcPct val="90000"/>
            </a:lnSpc>
            <a:spcBef>
              <a:spcPct val="0"/>
            </a:spcBef>
            <a:spcAft>
              <a:spcPct val="35000"/>
            </a:spcAft>
          </a:pPr>
          <a:r>
            <a:rPr lang="en-US" sz="1700" kern="1200" dirty="0" smtClean="0"/>
            <a:t>Solution Development Process</a:t>
          </a:r>
          <a:endParaRPr lang="en-US" sz="1700" kern="1200" dirty="0"/>
        </a:p>
        <a:p>
          <a:pPr marL="114300" lvl="1" indent="-114300" algn="l" defTabSz="577850">
            <a:lnSpc>
              <a:spcPct val="90000"/>
            </a:lnSpc>
            <a:spcBef>
              <a:spcPct val="0"/>
            </a:spcBef>
            <a:spcAft>
              <a:spcPct val="15000"/>
            </a:spcAft>
            <a:buChar char="••"/>
          </a:pPr>
          <a:r>
            <a:rPr lang="en-US" sz="1300" kern="1200" dirty="0" smtClean="0"/>
            <a:t>Analysis Phase – Database Design – Application Demo</a:t>
          </a:r>
          <a:endParaRPr lang="en-US" sz="1300" kern="1200" dirty="0"/>
        </a:p>
      </dsp:txBody>
      <dsp:txXfrm>
        <a:off x="875812" y="2343108"/>
        <a:ext cx="4306220" cy="669409"/>
      </dsp:txXfrm>
    </dsp:sp>
    <dsp:sp modelId="{A7C0573F-2D2D-4E47-A050-A7B8EDA886E7}">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8068FA-E37C-47F6-85B8-6BA486CF2D26}">
      <dsp:nvSpPr>
        <dsp:cNvPr id="0" name=""/>
        <dsp:cNvSpPr/>
      </dsp:nvSpPr>
      <dsp:spPr>
        <a:xfrm>
          <a:off x="492024" y="3347397"/>
          <a:ext cx="4690008"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43180" rIns="43180" bIns="43180" numCol="1" spcCol="1270" anchor="ctr" anchorCtr="0">
          <a:noAutofit/>
        </a:bodyPr>
        <a:lstStyle/>
        <a:p>
          <a:pPr lvl="0" algn="l" defTabSz="755650">
            <a:lnSpc>
              <a:spcPct val="90000"/>
            </a:lnSpc>
            <a:spcBef>
              <a:spcPct val="0"/>
            </a:spcBef>
            <a:spcAft>
              <a:spcPct val="35000"/>
            </a:spcAft>
          </a:pPr>
          <a:r>
            <a:rPr lang="en-US" sz="1700" kern="1200" dirty="0" smtClean="0"/>
            <a:t>Quantitative Estimate</a:t>
          </a:r>
          <a:endParaRPr lang="en-US" sz="1700" kern="1200" dirty="0"/>
        </a:p>
      </dsp:txBody>
      <dsp:txXfrm>
        <a:off x="492024" y="3347397"/>
        <a:ext cx="4690008" cy="669409"/>
      </dsp:txXfrm>
    </dsp:sp>
    <dsp:sp modelId="{07340A8C-DAE6-439F-98E4-FA7644B26938}">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2CF21-40C9-4622-9C18-C36446212C5E}">
      <dsp:nvSpPr>
        <dsp:cNvPr id="0" name=""/>
        <dsp:cNvSpPr/>
      </dsp:nvSpPr>
      <dsp:spPr>
        <a:xfrm>
          <a:off x="3286" y="126913"/>
          <a:ext cx="3203971" cy="11987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en-US" sz="3300" kern="1200" dirty="0" smtClean="0"/>
            <a:t>Planning &amp; Analysis</a:t>
          </a:r>
          <a:endParaRPr lang="en-US" sz="3300" kern="1200" dirty="0"/>
        </a:p>
      </dsp:txBody>
      <dsp:txXfrm>
        <a:off x="3286" y="126913"/>
        <a:ext cx="3203971" cy="1198791"/>
      </dsp:txXfrm>
    </dsp:sp>
    <dsp:sp modelId="{0446F38F-C04D-497A-A7C6-1DEAF04487AB}">
      <dsp:nvSpPr>
        <dsp:cNvPr id="0" name=""/>
        <dsp:cNvSpPr/>
      </dsp:nvSpPr>
      <dsp:spPr>
        <a:xfrm>
          <a:off x="3286" y="1325704"/>
          <a:ext cx="3203971" cy="28987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smtClean="0"/>
            <a:t>Project Scope</a:t>
          </a:r>
          <a:endParaRPr lang="en-US" sz="3300" kern="1200" dirty="0"/>
        </a:p>
        <a:p>
          <a:pPr marL="285750" lvl="1" indent="-285750" algn="l" defTabSz="1466850">
            <a:lnSpc>
              <a:spcPct val="90000"/>
            </a:lnSpc>
            <a:spcBef>
              <a:spcPct val="0"/>
            </a:spcBef>
            <a:spcAft>
              <a:spcPct val="15000"/>
            </a:spcAft>
            <a:buChar char="••"/>
          </a:pPr>
          <a:r>
            <a:rPr lang="en-US" sz="3300" kern="1200" dirty="0" smtClean="0"/>
            <a:t>System Description</a:t>
          </a:r>
          <a:endParaRPr lang="en-US" sz="3300" kern="1200" dirty="0"/>
        </a:p>
        <a:p>
          <a:pPr marL="285750" lvl="1" indent="-285750" algn="l" defTabSz="1466850">
            <a:lnSpc>
              <a:spcPct val="90000"/>
            </a:lnSpc>
            <a:spcBef>
              <a:spcPct val="0"/>
            </a:spcBef>
            <a:spcAft>
              <a:spcPct val="15000"/>
            </a:spcAft>
            <a:buChar char="••"/>
          </a:pPr>
          <a:r>
            <a:rPr lang="en-US" sz="3300" kern="1200" dirty="0" smtClean="0"/>
            <a:t>Requirements Definition</a:t>
          </a:r>
          <a:endParaRPr lang="en-US" sz="3300" kern="1200" dirty="0"/>
        </a:p>
      </dsp:txBody>
      <dsp:txXfrm>
        <a:off x="3286" y="1325704"/>
        <a:ext cx="3203971" cy="2898720"/>
      </dsp:txXfrm>
    </dsp:sp>
    <dsp:sp modelId="{3BC3E205-0C52-48A1-BC15-F84A56F3EE88}">
      <dsp:nvSpPr>
        <dsp:cNvPr id="0" name=""/>
        <dsp:cNvSpPr/>
      </dsp:nvSpPr>
      <dsp:spPr>
        <a:xfrm>
          <a:off x="3655814" y="126913"/>
          <a:ext cx="3203971" cy="11987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en-US" sz="3300" kern="1200" dirty="0" smtClean="0"/>
            <a:t>Database Design</a:t>
          </a:r>
          <a:endParaRPr lang="en-US" sz="3300" kern="1200" dirty="0"/>
        </a:p>
      </dsp:txBody>
      <dsp:txXfrm>
        <a:off x="3655814" y="126913"/>
        <a:ext cx="3203971" cy="1198791"/>
      </dsp:txXfrm>
    </dsp:sp>
    <dsp:sp modelId="{1F3924F9-0D2F-4948-B748-24DB88C167F3}">
      <dsp:nvSpPr>
        <dsp:cNvPr id="0" name=""/>
        <dsp:cNvSpPr/>
      </dsp:nvSpPr>
      <dsp:spPr>
        <a:xfrm>
          <a:off x="3655814" y="1325704"/>
          <a:ext cx="3203971" cy="28987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smtClean="0"/>
            <a:t>Data Diagrams</a:t>
          </a:r>
          <a:endParaRPr lang="en-US" sz="3300" kern="1200" dirty="0"/>
        </a:p>
        <a:p>
          <a:pPr marL="285750" lvl="1" indent="-285750" algn="l" defTabSz="1466850">
            <a:lnSpc>
              <a:spcPct val="90000"/>
            </a:lnSpc>
            <a:spcBef>
              <a:spcPct val="0"/>
            </a:spcBef>
            <a:spcAft>
              <a:spcPct val="15000"/>
            </a:spcAft>
            <a:buChar char="••"/>
          </a:pPr>
          <a:r>
            <a:rPr lang="en-US" sz="3300" kern="1200" dirty="0" smtClean="0"/>
            <a:t>Distributed System Design</a:t>
          </a:r>
          <a:endParaRPr lang="en-US" sz="3300" kern="1200" dirty="0"/>
        </a:p>
        <a:p>
          <a:pPr marL="285750" lvl="1" indent="-285750" algn="l" defTabSz="1466850">
            <a:lnSpc>
              <a:spcPct val="90000"/>
            </a:lnSpc>
            <a:spcBef>
              <a:spcPct val="0"/>
            </a:spcBef>
            <a:spcAft>
              <a:spcPct val="15000"/>
            </a:spcAft>
            <a:buChar char="••"/>
          </a:pPr>
          <a:endParaRPr lang="en-US" sz="3300" kern="1200" dirty="0"/>
        </a:p>
      </dsp:txBody>
      <dsp:txXfrm>
        <a:off x="3655814" y="1325704"/>
        <a:ext cx="3203971" cy="2898720"/>
      </dsp:txXfrm>
    </dsp:sp>
    <dsp:sp modelId="{C18DB8F5-DB89-445E-B706-29FB51929AAD}">
      <dsp:nvSpPr>
        <dsp:cNvPr id="0" name=""/>
        <dsp:cNvSpPr/>
      </dsp:nvSpPr>
      <dsp:spPr>
        <a:xfrm>
          <a:off x="7308342" y="126913"/>
          <a:ext cx="3203971" cy="11987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en-US" sz="3300" kern="1200" dirty="0" smtClean="0"/>
            <a:t>Application Demo</a:t>
          </a:r>
          <a:endParaRPr lang="en-US" sz="3300" kern="1200" dirty="0"/>
        </a:p>
      </dsp:txBody>
      <dsp:txXfrm>
        <a:off x="7308342" y="126913"/>
        <a:ext cx="3203971" cy="1198791"/>
      </dsp:txXfrm>
    </dsp:sp>
    <dsp:sp modelId="{23D5E88F-6BC7-454B-A77E-3F1F16E35FBF}">
      <dsp:nvSpPr>
        <dsp:cNvPr id="0" name=""/>
        <dsp:cNvSpPr/>
      </dsp:nvSpPr>
      <dsp:spPr>
        <a:xfrm>
          <a:off x="7308342" y="1325704"/>
          <a:ext cx="3203971" cy="28987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smtClean="0"/>
            <a:t>Dialogue Diagram</a:t>
          </a:r>
          <a:endParaRPr lang="en-US" sz="3300" kern="1200" dirty="0"/>
        </a:p>
        <a:p>
          <a:pPr marL="285750" lvl="1" indent="-285750" algn="l" defTabSz="1466850">
            <a:lnSpc>
              <a:spcPct val="90000"/>
            </a:lnSpc>
            <a:spcBef>
              <a:spcPct val="0"/>
            </a:spcBef>
            <a:spcAft>
              <a:spcPct val="15000"/>
            </a:spcAft>
            <a:buChar char="••"/>
          </a:pPr>
          <a:r>
            <a:rPr lang="en-US" sz="3300" kern="1200" dirty="0" smtClean="0"/>
            <a:t>Example Forms</a:t>
          </a:r>
          <a:endParaRPr lang="en-US" sz="3300" kern="1200" dirty="0"/>
        </a:p>
      </dsp:txBody>
      <dsp:txXfrm>
        <a:off x="7308342" y="1325704"/>
        <a:ext cx="3203971" cy="2898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65CA1-7852-4817-9F46-AB262D72133B}">
      <dsp:nvSpPr>
        <dsp:cNvPr id="0" name=""/>
        <dsp:cNvSpPr/>
      </dsp:nvSpPr>
      <dsp:spPr>
        <a:xfrm>
          <a:off x="1940719" y="3183931"/>
          <a:ext cx="297160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6F97B4-22E5-4917-BDCE-43B36C84BB1D}">
      <dsp:nvSpPr>
        <dsp:cNvPr id="0" name=""/>
        <dsp:cNvSpPr/>
      </dsp:nvSpPr>
      <dsp:spPr>
        <a:xfrm>
          <a:off x="1940719" y="2148012"/>
          <a:ext cx="254540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04C6C5-DD22-4CB1-B120-E84732879CCB}">
      <dsp:nvSpPr>
        <dsp:cNvPr id="0" name=""/>
        <dsp:cNvSpPr/>
      </dsp:nvSpPr>
      <dsp:spPr>
        <a:xfrm>
          <a:off x="1940719" y="1112094"/>
          <a:ext cx="297160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D2612E-E696-402C-8045-9C5F2803B66C}">
      <dsp:nvSpPr>
        <dsp:cNvPr id="0" name=""/>
        <dsp:cNvSpPr/>
      </dsp:nvSpPr>
      <dsp:spPr>
        <a:xfrm>
          <a:off x="460835" y="668128"/>
          <a:ext cx="2959768" cy="295976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59982D-B896-4B34-87E7-543BC4364955}">
      <dsp:nvSpPr>
        <dsp:cNvPr id="0" name=""/>
        <dsp:cNvSpPr/>
      </dsp:nvSpPr>
      <dsp:spPr>
        <a:xfrm>
          <a:off x="993594" y="2239765"/>
          <a:ext cx="1894251" cy="9767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en-US" sz="6500" kern="1200" dirty="0"/>
        </a:p>
      </dsp:txBody>
      <dsp:txXfrm>
        <a:off x="993594" y="2239765"/>
        <a:ext cx="1894251" cy="976723"/>
      </dsp:txXfrm>
    </dsp:sp>
    <dsp:sp modelId="{C0C891F8-AA67-45A5-B4BE-86C3BE713C68}">
      <dsp:nvSpPr>
        <dsp:cNvPr id="0" name=""/>
        <dsp:cNvSpPr/>
      </dsp:nvSpPr>
      <dsp:spPr>
        <a:xfrm>
          <a:off x="4468361" y="668128"/>
          <a:ext cx="887930" cy="88793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A4C365-B560-4AE8-892D-77996B8BD82A}">
      <dsp:nvSpPr>
        <dsp:cNvPr id="0" name=""/>
        <dsp:cNvSpPr/>
      </dsp:nvSpPr>
      <dsp:spPr>
        <a:xfrm>
          <a:off x="5356292" y="668128"/>
          <a:ext cx="102407" cy="88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30" tIns="0" rIns="240030" bIns="0" numCol="1" spcCol="1270" anchor="ctr" anchorCtr="0">
          <a:noAutofit/>
        </a:bodyPr>
        <a:lstStyle/>
        <a:p>
          <a:pPr lvl="0" algn="l" defTabSz="2800350">
            <a:lnSpc>
              <a:spcPct val="90000"/>
            </a:lnSpc>
            <a:spcBef>
              <a:spcPct val="0"/>
            </a:spcBef>
            <a:spcAft>
              <a:spcPct val="35000"/>
            </a:spcAft>
          </a:pPr>
          <a:endParaRPr lang="en-US" sz="6300" kern="1200" dirty="0"/>
        </a:p>
      </dsp:txBody>
      <dsp:txXfrm>
        <a:off x="5356292" y="668128"/>
        <a:ext cx="102407" cy="887930"/>
      </dsp:txXfrm>
    </dsp:sp>
    <dsp:sp modelId="{130120D8-5789-41CB-A40D-2CCBACBD3936}">
      <dsp:nvSpPr>
        <dsp:cNvPr id="0" name=""/>
        <dsp:cNvSpPr/>
      </dsp:nvSpPr>
      <dsp:spPr>
        <a:xfrm>
          <a:off x="4042155" y="1704047"/>
          <a:ext cx="887930" cy="8879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F1252C-0595-4E07-A11A-7A8932D50945}">
      <dsp:nvSpPr>
        <dsp:cNvPr id="0" name=""/>
        <dsp:cNvSpPr/>
      </dsp:nvSpPr>
      <dsp:spPr>
        <a:xfrm>
          <a:off x="4930085" y="1704047"/>
          <a:ext cx="145028" cy="88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30" tIns="0" rIns="240030" bIns="0" numCol="1" spcCol="1270" anchor="ctr" anchorCtr="0">
          <a:noAutofit/>
        </a:bodyPr>
        <a:lstStyle/>
        <a:p>
          <a:pPr lvl="0" algn="l" defTabSz="2800350">
            <a:lnSpc>
              <a:spcPct val="90000"/>
            </a:lnSpc>
            <a:spcBef>
              <a:spcPct val="0"/>
            </a:spcBef>
            <a:spcAft>
              <a:spcPct val="35000"/>
            </a:spcAft>
          </a:pPr>
          <a:endParaRPr lang="en-US" sz="6300" kern="1200" dirty="0"/>
        </a:p>
      </dsp:txBody>
      <dsp:txXfrm>
        <a:off x="4930085" y="1704047"/>
        <a:ext cx="145028" cy="887930"/>
      </dsp:txXfrm>
    </dsp:sp>
    <dsp:sp modelId="{258D60C0-CE4B-4973-8587-98AB6755BC7B}">
      <dsp:nvSpPr>
        <dsp:cNvPr id="0" name=""/>
        <dsp:cNvSpPr/>
      </dsp:nvSpPr>
      <dsp:spPr>
        <a:xfrm>
          <a:off x="4468361" y="2739966"/>
          <a:ext cx="887930" cy="88793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46B4C0-D0AE-4479-B88F-8EC35620DCBE}">
      <dsp:nvSpPr>
        <dsp:cNvPr id="0" name=""/>
        <dsp:cNvSpPr/>
      </dsp:nvSpPr>
      <dsp:spPr>
        <a:xfrm>
          <a:off x="5356292" y="2739966"/>
          <a:ext cx="102407" cy="88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30" tIns="0" rIns="240030" bIns="0" numCol="1" spcCol="1270" anchor="ctr" anchorCtr="0">
          <a:noAutofit/>
        </a:bodyPr>
        <a:lstStyle/>
        <a:p>
          <a:pPr lvl="0" algn="l" defTabSz="2800350">
            <a:lnSpc>
              <a:spcPct val="90000"/>
            </a:lnSpc>
            <a:spcBef>
              <a:spcPct val="0"/>
            </a:spcBef>
            <a:spcAft>
              <a:spcPct val="35000"/>
            </a:spcAft>
          </a:pPr>
          <a:endParaRPr lang="en-US" sz="6300" kern="1200" dirty="0"/>
        </a:p>
      </dsp:txBody>
      <dsp:txXfrm>
        <a:off x="5356292" y="2739966"/>
        <a:ext cx="102407" cy="887930"/>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ACFBF0-CC73-45CB-AB97-BB93E5102BCD}" type="datetimeFigureOut">
              <a:rPr lang="es-BO" smtClean="0"/>
              <a:pPr/>
              <a:t>26/10/2016</a:t>
            </a:fld>
            <a:endParaRPr lang="es-BO" dirty="0"/>
          </a:p>
        </p:txBody>
      </p:sp>
      <p:sp>
        <p:nvSpPr>
          <p:cNvPr id="5" name="Footer Placeholder 4"/>
          <p:cNvSpPr>
            <a:spLocks noGrp="1"/>
          </p:cNvSpPr>
          <p:nvPr>
            <p:ph type="ftr" sz="quarter" idx="11"/>
          </p:nvPr>
        </p:nvSpPr>
        <p:spPr/>
        <p:txBody>
          <a:bodyPr/>
          <a:lstStyle/>
          <a:p>
            <a:endParaRPr lang="es-BO" dirty="0"/>
          </a:p>
        </p:txBody>
      </p:sp>
      <p:sp>
        <p:nvSpPr>
          <p:cNvPr id="6" name="Slide Number Placeholder 5"/>
          <p:cNvSpPr>
            <a:spLocks noGrp="1"/>
          </p:cNvSpPr>
          <p:nvPr>
            <p:ph type="sldNum" sz="quarter" idx="12"/>
          </p:nvPr>
        </p:nvSpPr>
        <p:spPr/>
        <p:txBody>
          <a:bodyPr/>
          <a:lstStyle/>
          <a:p>
            <a:fld id="{1D2FF20C-2F7B-45ED-A0AF-AA1FEE44015A}" type="slidenum">
              <a:rPr lang="es-BO" smtClean="0"/>
              <a:pPr/>
              <a:t>‹#›</a:t>
            </a:fld>
            <a:endParaRPr lang="es-BO" dirty="0"/>
          </a:p>
        </p:txBody>
      </p:sp>
    </p:spTree>
    <p:extLst>
      <p:ext uri="{BB962C8B-B14F-4D97-AF65-F5344CB8AC3E}">
        <p14:creationId xmlns:p14="http://schemas.microsoft.com/office/powerpoint/2010/main" val="353043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ACFBF0-CC73-45CB-AB97-BB93E5102BCD}" type="datetimeFigureOut">
              <a:rPr lang="es-BO" smtClean="0"/>
              <a:pPr/>
              <a:t>26/10/2016</a:t>
            </a:fld>
            <a:endParaRPr lang="es-BO" dirty="0"/>
          </a:p>
        </p:txBody>
      </p:sp>
      <p:sp>
        <p:nvSpPr>
          <p:cNvPr id="5" name="Footer Placeholder 4"/>
          <p:cNvSpPr>
            <a:spLocks noGrp="1"/>
          </p:cNvSpPr>
          <p:nvPr>
            <p:ph type="ftr" sz="quarter" idx="11"/>
          </p:nvPr>
        </p:nvSpPr>
        <p:spPr/>
        <p:txBody>
          <a:bodyPr/>
          <a:lstStyle/>
          <a:p>
            <a:endParaRPr lang="es-BO" dirty="0"/>
          </a:p>
        </p:txBody>
      </p:sp>
      <p:sp>
        <p:nvSpPr>
          <p:cNvPr id="6" name="Slide Number Placeholder 5"/>
          <p:cNvSpPr>
            <a:spLocks noGrp="1"/>
          </p:cNvSpPr>
          <p:nvPr>
            <p:ph type="sldNum" sz="quarter" idx="12"/>
          </p:nvPr>
        </p:nvSpPr>
        <p:spPr/>
        <p:txBody>
          <a:bodyPr/>
          <a:lstStyle/>
          <a:p>
            <a:fld id="{1D2FF20C-2F7B-45ED-A0AF-AA1FEE44015A}" type="slidenum">
              <a:rPr lang="es-BO" smtClean="0"/>
              <a:pPr/>
              <a:t>‹#›</a:t>
            </a:fld>
            <a:endParaRPr lang="es-BO" dirty="0"/>
          </a:p>
        </p:txBody>
      </p:sp>
    </p:spTree>
    <p:extLst>
      <p:ext uri="{BB962C8B-B14F-4D97-AF65-F5344CB8AC3E}">
        <p14:creationId xmlns:p14="http://schemas.microsoft.com/office/powerpoint/2010/main" val="261720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ACFBF0-CC73-45CB-AB97-BB93E5102BCD}" type="datetimeFigureOut">
              <a:rPr lang="es-BO" smtClean="0"/>
              <a:pPr/>
              <a:t>26/10/2016</a:t>
            </a:fld>
            <a:endParaRPr lang="es-BO" dirty="0"/>
          </a:p>
        </p:txBody>
      </p:sp>
      <p:sp>
        <p:nvSpPr>
          <p:cNvPr id="5" name="Footer Placeholder 4"/>
          <p:cNvSpPr>
            <a:spLocks noGrp="1"/>
          </p:cNvSpPr>
          <p:nvPr>
            <p:ph type="ftr" sz="quarter" idx="11"/>
          </p:nvPr>
        </p:nvSpPr>
        <p:spPr/>
        <p:txBody>
          <a:bodyPr/>
          <a:lstStyle/>
          <a:p>
            <a:endParaRPr lang="es-BO" dirty="0"/>
          </a:p>
        </p:txBody>
      </p:sp>
      <p:sp>
        <p:nvSpPr>
          <p:cNvPr id="6" name="Slide Number Placeholder 5"/>
          <p:cNvSpPr>
            <a:spLocks noGrp="1"/>
          </p:cNvSpPr>
          <p:nvPr>
            <p:ph type="sldNum" sz="quarter" idx="12"/>
          </p:nvPr>
        </p:nvSpPr>
        <p:spPr/>
        <p:txBody>
          <a:bodyPr/>
          <a:lstStyle/>
          <a:p>
            <a:fld id="{1D2FF20C-2F7B-45ED-A0AF-AA1FEE44015A}" type="slidenum">
              <a:rPr lang="es-BO" smtClean="0"/>
              <a:pPr/>
              <a:t>‹#›</a:t>
            </a:fld>
            <a:endParaRPr lang="es-BO" dirty="0"/>
          </a:p>
        </p:txBody>
      </p:sp>
    </p:spTree>
    <p:extLst>
      <p:ext uri="{BB962C8B-B14F-4D97-AF65-F5344CB8AC3E}">
        <p14:creationId xmlns:p14="http://schemas.microsoft.com/office/powerpoint/2010/main" val="223716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2240" y="365125"/>
            <a:ext cx="12517120" cy="1325563"/>
          </a:xfrm>
          <a:solidFill>
            <a:schemeClr val="accent6">
              <a:lumMod val="20000"/>
              <a:lumOff val="80000"/>
            </a:schemeClr>
          </a:solidFill>
          <a:ln w="38100">
            <a:solidFill>
              <a:schemeClr val="bg1"/>
            </a:solidFill>
          </a:ln>
        </p:spPr>
        <p:txBody>
          <a:bodyPr/>
          <a:lstStyle>
            <a:lvl1pPr>
              <a:defRPr/>
            </a:lvl1pPr>
          </a:lstStyle>
          <a:p>
            <a:r>
              <a:rPr lang="en-US" dirty="0" smtClean="0"/>
              <a:t>	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ACFBF0-CC73-45CB-AB97-BB93E5102BCD}" type="datetimeFigureOut">
              <a:rPr lang="es-BO" smtClean="0"/>
              <a:pPr/>
              <a:t>26/10/2016</a:t>
            </a:fld>
            <a:endParaRPr lang="es-BO" dirty="0"/>
          </a:p>
        </p:txBody>
      </p:sp>
      <p:sp>
        <p:nvSpPr>
          <p:cNvPr id="5" name="Footer Placeholder 4"/>
          <p:cNvSpPr>
            <a:spLocks noGrp="1"/>
          </p:cNvSpPr>
          <p:nvPr>
            <p:ph type="ftr" sz="quarter" idx="11"/>
          </p:nvPr>
        </p:nvSpPr>
        <p:spPr/>
        <p:txBody>
          <a:bodyPr/>
          <a:lstStyle/>
          <a:p>
            <a:endParaRPr lang="es-BO" dirty="0"/>
          </a:p>
        </p:txBody>
      </p:sp>
      <p:sp>
        <p:nvSpPr>
          <p:cNvPr id="6" name="Slide Number Placeholder 5"/>
          <p:cNvSpPr>
            <a:spLocks noGrp="1"/>
          </p:cNvSpPr>
          <p:nvPr>
            <p:ph type="sldNum" sz="quarter" idx="12"/>
          </p:nvPr>
        </p:nvSpPr>
        <p:spPr/>
        <p:txBody>
          <a:bodyPr/>
          <a:lstStyle/>
          <a:p>
            <a:fld id="{1D2FF20C-2F7B-45ED-A0AF-AA1FEE44015A}" type="slidenum">
              <a:rPr lang="es-BO" smtClean="0"/>
              <a:pPr/>
              <a:t>‹#›</a:t>
            </a:fld>
            <a:endParaRPr lang="es-BO" dirty="0"/>
          </a:p>
        </p:txBody>
      </p:sp>
    </p:spTree>
    <p:extLst>
      <p:ext uri="{BB962C8B-B14F-4D97-AF65-F5344CB8AC3E}">
        <p14:creationId xmlns:p14="http://schemas.microsoft.com/office/powerpoint/2010/main" val="136346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CFBF0-CC73-45CB-AB97-BB93E5102BCD}" type="datetimeFigureOut">
              <a:rPr lang="es-BO" smtClean="0"/>
              <a:pPr/>
              <a:t>26/10/2016</a:t>
            </a:fld>
            <a:endParaRPr lang="es-BO" dirty="0"/>
          </a:p>
        </p:txBody>
      </p:sp>
      <p:sp>
        <p:nvSpPr>
          <p:cNvPr id="5" name="Footer Placeholder 4"/>
          <p:cNvSpPr>
            <a:spLocks noGrp="1"/>
          </p:cNvSpPr>
          <p:nvPr>
            <p:ph type="ftr" sz="quarter" idx="11"/>
          </p:nvPr>
        </p:nvSpPr>
        <p:spPr/>
        <p:txBody>
          <a:bodyPr/>
          <a:lstStyle/>
          <a:p>
            <a:endParaRPr lang="es-BO" dirty="0"/>
          </a:p>
        </p:txBody>
      </p:sp>
      <p:sp>
        <p:nvSpPr>
          <p:cNvPr id="6" name="Slide Number Placeholder 5"/>
          <p:cNvSpPr>
            <a:spLocks noGrp="1"/>
          </p:cNvSpPr>
          <p:nvPr>
            <p:ph type="sldNum" sz="quarter" idx="12"/>
          </p:nvPr>
        </p:nvSpPr>
        <p:spPr/>
        <p:txBody>
          <a:bodyPr/>
          <a:lstStyle/>
          <a:p>
            <a:fld id="{1D2FF20C-2F7B-45ED-A0AF-AA1FEE44015A}" type="slidenum">
              <a:rPr lang="es-BO" smtClean="0"/>
              <a:pPr/>
              <a:t>‹#›</a:t>
            </a:fld>
            <a:endParaRPr lang="es-BO" dirty="0"/>
          </a:p>
        </p:txBody>
      </p:sp>
    </p:spTree>
    <p:extLst>
      <p:ext uri="{BB962C8B-B14F-4D97-AF65-F5344CB8AC3E}">
        <p14:creationId xmlns:p14="http://schemas.microsoft.com/office/powerpoint/2010/main" val="293762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ACFBF0-CC73-45CB-AB97-BB93E5102BCD}" type="datetimeFigureOut">
              <a:rPr lang="es-BO" smtClean="0"/>
              <a:pPr/>
              <a:t>26/10/2016</a:t>
            </a:fld>
            <a:endParaRPr lang="es-BO" dirty="0"/>
          </a:p>
        </p:txBody>
      </p:sp>
      <p:sp>
        <p:nvSpPr>
          <p:cNvPr id="6" name="Footer Placeholder 5"/>
          <p:cNvSpPr>
            <a:spLocks noGrp="1"/>
          </p:cNvSpPr>
          <p:nvPr>
            <p:ph type="ftr" sz="quarter" idx="11"/>
          </p:nvPr>
        </p:nvSpPr>
        <p:spPr/>
        <p:txBody>
          <a:bodyPr/>
          <a:lstStyle/>
          <a:p>
            <a:endParaRPr lang="es-BO" dirty="0"/>
          </a:p>
        </p:txBody>
      </p:sp>
      <p:sp>
        <p:nvSpPr>
          <p:cNvPr id="7" name="Slide Number Placeholder 6"/>
          <p:cNvSpPr>
            <a:spLocks noGrp="1"/>
          </p:cNvSpPr>
          <p:nvPr>
            <p:ph type="sldNum" sz="quarter" idx="12"/>
          </p:nvPr>
        </p:nvSpPr>
        <p:spPr/>
        <p:txBody>
          <a:bodyPr/>
          <a:lstStyle/>
          <a:p>
            <a:fld id="{1D2FF20C-2F7B-45ED-A0AF-AA1FEE44015A}" type="slidenum">
              <a:rPr lang="es-BO" smtClean="0"/>
              <a:pPr/>
              <a:t>‹#›</a:t>
            </a:fld>
            <a:endParaRPr lang="es-BO" dirty="0"/>
          </a:p>
        </p:txBody>
      </p:sp>
    </p:spTree>
    <p:extLst>
      <p:ext uri="{BB962C8B-B14F-4D97-AF65-F5344CB8AC3E}">
        <p14:creationId xmlns:p14="http://schemas.microsoft.com/office/powerpoint/2010/main" val="238804545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ACFBF0-CC73-45CB-AB97-BB93E5102BCD}" type="datetimeFigureOut">
              <a:rPr lang="es-BO" smtClean="0"/>
              <a:pPr/>
              <a:t>26/10/2016</a:t>
            </a:fld>
            <a:endParaRPr lang="es-BO" dirty="0"/>
          </a:p>
        </p:txBody>
      </p:sp>
      <p:sp>
        <p:nvSpPr>
          <p:cNvPr id="8" name="Footer Placeholder 7"/>
          <p:cNvSpPr>
            <a:spLocks noGrp="1"/>
          </p:cNvSpPr>
          <p:nvPr>
            <p:ph type="ftr" sz="quarter" idx="11"/>
          </p:nvPr>
        </p:nvSpPr>
        <p:spPr/>
        <p:txBody>
          <a:bodyPr/>
          <a:lstStyle/>
          <a:p>
            <a:endParaRPr lang="es-BO" dirty="0"/>
          </a:p>
        </p:txBody>
      </p:sp>
      <p:sp>
        <p:nvSpPr>
          <p:cNvPr id="9" name="Slide Number Placeholder 8"/>
          <p:cNvSpPr>
            <a:spLocks noGrp="1"/>
          </p:cNvSpPr>
          <p:nvPr>
            <p:ph type="sldNum" sz="quarter" idx="12"/>
          </p:nvPr>
        </p:nvSpPr>
        <p:spPr/>
        <p:txBody>
          <a:bodyPr/>
          <a:lstStyle/>
          <a:p>
            <a:fld id="{1D2FF20C-2F7B-45ED-A0AF-AA1FEE44015A}" type="slidenum">
              <a:rPr lang="es-BO" smtClean="0"/>
              <a:pPr/>
              <a:t>‹#›</a:t>
            </a:fld>
            <a:endParaRPr lang="es-BO" dirty="0"/>
          </a:p>
        </p:txBody>
      </p:sp>
    </p:spTree>
    <p:extLst>
      <p:ext uri="{BB962C8B-B14F-4D97-AF65-F5344CB8AC3E}">
        <p14:creationId xmlns:p14="http://schemas.microsoft.com/office/powerpoint/2010/main" val="134314088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ACFBF0-CC73-45CB-AB97-BB93E5102BCD}" type="datetimeFigureOut">
              <a:rPr lang="es-BO" smtClean="0"/>
              <a:pPr/>
              <a:t>26/10/2016</a:t>
            </a:fld>
            <a:endParaRPr lang="es-BO" dirty="0"/>
          </a:p>
        </p:txBody>
      </p:sp>
      <p:sp>
        <p:nvSpPr>
          <p:cNvPr id="4" name="Footer Placeholder 3"/>
          <p:cNvSpPr>
            <a:spLocks noGrp="1"/>
          </p:cNvSpPr>
          <p:nvPr>
            <p:ph type="ftr" sz="quarter" idx="11"/>
          </p:nvPr>
        </p:nvSpPr>
        <p:spPr/>
        <p:txBody>
          <a:bodyPr/>
          <a:lstStyle/>
          <a:p>
            <a:endParaRPr lang="es-BO" dirty="0"/>
          </a:p>
        </p:txBody>
      </p:sp>
      <p:sp>
        <p:nvSpPr>
          <p:cNvPr id="5" name="Slide Number Placeholder 4"/>
          <p:cNvSpPr>
            <a:spLocks noGrp="1"/>
          </p:cNvSpPr>
          <p:nvPr>
            <p:ph type="sldNum" sz="quarter" idx="12"/>
          </p:nvPr>
        </p:nvSpPr>
        <p:spPr/>
        <p:txBody>
          <a:bodyPr/>
          <a:lstStyle/>
          <a:p>
            <a:fld id="{1D2FF20C-2F7B-45ED-A0AF-AA1FEE44015A}" type="slidenum">
              <a:rPr lang="es-BO" smtClean="0"/>
              <a:pPr/>
              <a:t>‹#›</a:t>
            </a:fld>
            <a:endParaRPr lang="es-BO" dirty="0"/>
          </a:p>
        </p:txBody>
      </p:sp>
    </p:spTree>
    <p:extLst>
      <p:ext uri="{BB962C8B-B14F-4D97-AF65-F5344CB8AC3E}">
        <p14:creationId xmlns:p14="http://schemas.microsoft.com/office/powerpoint/2010/main" val="50138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CFBF0-CC73-45CB-AB97-BB93E5102BCD}" type="datetimeFigureOut">
              <a:rPr lang="es-BO" smtClean="0"/>
              <a:pPr/>
              <a:t>26/10/2016</a:t>
            </a:fld>
            <a:endParaRPr lang="es-BO" dirty="0"/>
          </a:p>
        </p:txBody>
      </p:sp>
      <p:sp>
        <p:nvSpPr>
          <p:cNvPr id="3" name="Footer Placeholder 2"/>
          <p:cNvSpPr>
            <a:spLocks noGrp="1"/>
          </p:cNvSpPr>
          <p:nvPr>
            <p:ph type="ftr" sz="quarter" idx="11"/>
          </p:nvPr>
        </p:nvSpPr>
        <p:spPr/>
        <p:txBody>
          <a:bodyPr/>
          <a:lstStyle/>
          <a:p>
            <a:endParaRPr lang="es-BO" dirty="0"/>
          </a:p>
        </p:txBody>
      </p:sp>
      <p:sp>
        <p:nvSpPr>
          <p:cNvPr id="4" name="Slide Number Placeholder 3"/>
          <p:cNvSpPr>
            <a:spLocks noGrp="1"/>
          </p:cNvSpPr>
          <p:nvPr>
            <p:ph type="sldNum" sz="quarter" idx="12"/>
          </p:nvPr>
        </p:nvSpPr>
        <p:spPr/>
        <p:txBody>
          <a:bodyPr/>
          <a:lstStyle/>
          <a:p>
            <a:fld id="{1D2FF20C-2F7B-45ED-A0AF-AA1FEE44015A}" type="slidenum">
              <a:rPr lang="es-BO" smtClean="0"/>
              <a:pPr/>
              <a:t>‹#›</a:t>
            </a:fld>
            <a:endParaRPr lang="es-BO" dirty="0"/>
          </a:p>
        </p:txBody>
      </p:sp>
    </p:spTree>
    <p:extLst>
      <p:ext uri="{BB962C8B-B14F-4D97-AF65-F5344CB8AC3E}">
        <p14:creationId xmlns:p14="http://schemas.microsoft.com/office/powerpoint/2010/main" val="15805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CFBF0-CC73-45CB-AB97-BB93E5102BCD}" type="datetimeFigureOut">
              <a:rPr lang="es-BO" smtClean="0"/>
              <a:pPr/>
              <a:t>26/10/2016</a:t>
            </a:fld>
            <a:endParaRPr lang="es-BO" dirty="0"/>
          </a:p>
        </p:txBody>
      </p:sp>
      <p:sp>
        <p:nvSpPr>
          <p:cNvPr id="6" name="Footer Placeholder 5"/>
          <p:cNvSpPr>
            <a:spLocks noGrp="1"/>
          </p:cNvSpPr>
          <p:nvPr>
            <p:ph type="ftr" sz="quarter" idx="11"/>
          </p:nvPr>
        </p:nvSpPr>
        <p:spPr/>
        <p:txBody>
          <a:bodyPr/>
          <a:lstStyle/>
          <a:p>
            <a:endParaRPr lang="es-BO" dirty="0"/>
          </a:p>
        </p:txBody>
      </p:sp>
      <p:sp>
        <p:nvSpPr>
          <p:cNvPr id="7" name="Slide Number Placeholder 6"/>
          <p:cNvSpPr>
            <a:spLocks noGrp="1"/>
          </p:cNvSpPr>
          <p:nvPr>
            <p:ph type="sldNum" sz="quarter" idx="12"/>
          </p:nvPr>
        </p:nvSpPr>
        <p:spPr/>
        <p:txBody>
          <a:bodyPr/>
          <a:lstStyle/>
          <a:p>
            <a:fld id="{1D2FF20C-2F7B-45ED-A0AF-AA1FEE44015A}" type="slidenum">
              <a:rPr lang="es-BO" smtClean="0"/>
              <a:pPr/>
              <a:t>‹#›</a:t>
            </a:fld>
            <a:endParaRPr lang="es-BO" dirty="0"/>
          </a:p>
        </p:txBody>
      </p:sp>
    </p:spTree>
    <p:extLst>
      <p:ext uri="{BB962C8B-B14F-4D97-AF65-F5344CB8AC3E}">
        <p14:creationId xmlns:p14="http://schemas.microsoft.com/office/powerpoint/2010/main" val="31416159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CFBF0-CC73-45CB-AB97-BB93E5102BCD}" type="datetimeFigureOut">
              <a:rPr lang="es-BO" smtClean="0"/>
              <a:pPr/>
              <a:t>26/10/2016</a:t>
            </a:fld>
            <a:endParaRPr lang="es-BO" dirty="0"/>
          </a:p>
        </p:txBody>
      </p:sp>
      <p:sp>
        <p:nvSpPr>
          <p:cNvPr id="6" name="Footer Placeholder 5"/>
          <p:cNvSpPr>
            <a:spLocks noGrp="1"/>
          </p:cNvSpPr>
          <p:nvPr>
            <p:ph type="ftr" sz="quarter" idx="11"/>
          </p:nvPr>
        </p:nvSpPr>
        <p:spPr/>
        <p:txBody>
          <a:bodyPr/>
          <a:lstStyle/>
          <a:p>
            <a:endParaRPr lang="es-BO" dirty="0"/>
          </a:p>
        </p:txBody>
      </p:sp>
      <p:sp>
        <p:nvSpPr>
          <p:cNvPr id="7" name="Slide Number Placeholder 6"/>
          <p:cNvSpPr>
            <a:spLocks noGrp="1"/>
          </p:cNvSpPr>
          <p:nvPr>
            <p:ph type="sldNum" sz="quarter" idx="12"/>
          </p:nvPr>
        </p:nvSpPr>
        <p:spPr/>
        <p:txBody>
          <a:bodyPr/>
          <a:lstStyle/>
          <a:p>
            <a:fld id="{1D2FF20C-2F7B-45ED-A0AF-AA1FEE44015A}" type="slidenum">
              <a:rPr lang="es-BO" smtClean="0"/>
              <a:pPr/>
              <a:t>‹#›</a:t>
            </a:fld>
            <a:endParaRPr lang="es-BO" dirty="0"/>
          </a:p>
        </p:txBody>
      </p:sp>
    </p:spTree>
    <p:extLst>
      <p:ext uri="{BB962C8B-B14F-4D97-AF65-F5344CB8AC3E}">
        <p14:creationId xmlns:p14="http://schemas.microsoft.com/office/powerpoint/2010/main" val="324356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6106160" y="0"/>
            <a:ext cx="6085840" cy="6858000"/>
          </a:xfrm>
          <a:prstGeom prst="rect">
            <a:avLst/>
          </a:prstGeom>
          <a:solidFill>
            <a:srgbClr val="FFCC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6106160" cy="6858000"/>
          </a:xfrm>
          <a:prstGeom prst="rect">
            <a:avLst/>
          </a:prstGeom>
          <a:solidFill>
            <a:schemeClr val="accent1">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CFBF0-CC73-45CB-AB97-BB93E5102BCD}" type="datetimeFigureOut">
              <a:rPr lang="es-BO" smtClean="0"/>
              <a:pPr/>
              <a:t>26/10/2016</a:t>
            </a:fld>
            <a:endParaRPr lang="es-BO"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FF20C-2F7B-45ED-A0AF-AA1FEE44015A}" type="slidenum">
              <a:rPr lang="es-BO" smtClean="0"/>
              <a:pPr/>
              <a:t>‹#›</a:t>
            </a:fld>
            <a:endParaRPr lang="es-BO" dirty="0"/>
          </a:p>
        </p:txBody>
      </p:sp>
    </p:spTree>
    <p:extLst>
      <p:ext uri="{BB962C8B-B14F-4D97-AF65-F5344CB8AC3E}">
        <p14:creationId xmlns:p14="http://schemas.microsoft.com/office/powerpoint/2010/main" val="404666115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18210175"/>
              </p:ext>
            </p:extLst>
          </p:nvPr>
        </p:nvGraphicFramePr>
        <p:xfrm>
          <a:off x="4058654" y="-529388"/>
          <a:ext cx="5919536" cy="4296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ctrTitle"/>
          </p:nvPr>
        </p:nvSpPr>
        <p:spPr>
          <a:xfrm>
            <a:off x="1524000" y="1699875"/>
            <a:ext cx="9144000" cy="2387600"/>
          </a:xfrm>
        </p:spPr>
        <p:txBody>
          <a:bodyPr/>
          <a:lstStyle/>
          <a:p>
            <a:r>
              <a:rPr lang="en-US" dirty="0" smtClean="0"/>
              <a:t>Mom &amp; Me</a:t>
            </a:r>
            <a:endParaRPr lang="en-US" dirty="0"/>
          </a:p>
        </p:txBody>
      </p:sp>
      <p:sp>
        <p:nvSpPr>
          <p:cNvPr id="5" name="Subtitle 4"/>
          <p:cNvSpPr>
            <a:spLocks noGrp="1"/>
          </p:cNvSpPr>
          <p:nvPr>
            <p:ph type="subTitle" idx="1"/>
          </p:nvPr>
        </p:nvSpPr>
        <p:spPr>
          <a:xfrm>
            <a:off x="1524000" y="4179550"/>
            <a:ext cx="9144000" cy="1655762"/>
          </a:xfrm>
        </p:spPr>
        <p:txBody>
          <a:bodyPr/>
          <a:lstStyle/>
          <a:p>
            <a:r>
              <a:rPr lang="en-US" dirty="0" smtClean="0"/>
              <a:t>A Software System Solution for the </a:t>
            </a:r>
            <a:r>
              <a:rPr lang="en-US" b="1" i="1" dirty="0" smtClean="0"/>
              <a:t>Healing Hands </a:t>
            </a:r>
            <a:r>
              <a:rPr lang="en-US" dirty="0" smtClean="0"/>
              <a:t>Healthcare Practice</a:t>
            </a:r>
            <a:endParaRPr lang="en-US" dirty="0"/>
          </a:p>
        </p:txBody>
      </p:sp>
      <p:grpSp>
        <p:nvGrpSpPr>
          <p:cNvPr id="7" name="Group 6"/>
          <p:cNvGrpSpPr/>
          <p:nvPr/>
        </p:nvGrpSpPr>
        <p:grpSpPr>
          <a:xfrm>
            <a:off x="9210689" y="5235147"/>
            <a:ext cx="3302153" cy="1200329"/>
            <a:chOff x="8601089" y="4764505"/>
            <a:chExt cx="3590911" cy="1200329"/>
          </a:xfrm>
        </p:grpSpPr>
        <p:sp>
          <p:nvSpPr>
            <p:cNvPr id="8" name="TextBox 7"/>
            <p:cNvSpPr txBox="1"/>
            <p:nvPr/>
          </p:nvSpPr>
          <p:spPr>
            <a:xfrm>
              <a:off x="9691952" y="4764505"/>
              <a:ext cx="2500048" cy="1200329"/>
            </a:xfrm>
            <a:prstGeom prst="rect">
              <a:avLst/>
            </a:prstGeom>
            <a:noFill/>
          </p:spPr>
          <p:txBody>
            <a:bodyPr wrap="square" rtlCol="0">
              <a:spAutoFit/>
            </a:bodyPr>
            <a:lstStyle/>
            <a:p>
              <a:r>
                <a:rPr lang="en-US" dirty="0" smtClean="0"/>
                <a:t>Edward Graft</a:t>
              </a:r>
            </a:p>
            <a:p>
              <a:r>
                <a:rPr lang="en-US" dirty="0" smtClean="0"/>
                <a:t>Nadia Siddiqui</a:t>
              </a:r>
            </a:p>
            <a:p>
              <a:r>
                <a:rPr lang="en-US" dirty="0" smtClean="0"/>
                <a:t>Neha Goel</a:t>
              </a:r>
            </a:p>
            <a:p>
              <a:r>
                <a:rPr lang="en-US" dirty="0" smtClean="0"/>
                <a:t>Sarchina Kumari</a:t>
              </a:r>
              <a:endParaRPr lang="en-US" dirty="0"/>
            </a:p>
          </p:txBody>
        </p:sp>
        <p:sp>
          <p:nvSpPr>
            <p:cNvPr id="9" name="TextBox 8"/>
            <p:cNvSpPr txBox="1"/>
            <p:nvPr/>
          </p:nvSpPr>
          <p:spPr>
            <a:xfrm>
              <a:off x="8601089" y="4903004"/>
              <a:ext cx="2500048" cy="923330"/>
            </a:xfrm>
            <a:prstGeom prst="rect">
              <a:avLst/>
            </a:prstGeom>
            <a:noFill/>
          </p:spPr>
          <p:txBody>
            <a:bodyPr wrap="square" rtlCol="0">
              <a:spAutoFit/>
            </a:bodyPr>
            <a:lstStyle/>
            <a:p>
              <a:r>
                <a:rPr lang="en-US" dirty="0" smtClean="0"/>
                <a:t>INFS 492</a:t>
              </a:r>
            </a:p>
            <a:p>
              <a:r>
                <a:rPr lang="en-US" dirty="0" smtClean="0"/>
                <a:t>FALL 2016</a:t>
              </a:r>
            </a:p>
            <a:p>
              <a:r>
                <a:rPr lang="en-US" dirty="0" smtClean="0"/>
                <a:t>Group 4</a:t>
              </a:r>
              <a:endParaRPr lang="en-US" dirty="0"/>
            </a:p>
          </p:txBody>
        </p:sp>
      </p:grpSp>
    </p:spTree>
    <p:extLst>
      <p:ext uri="{BB962C8B-B14F-4D97-AF65-F5344CB8AC3E}">
        <p14:creationId xmlns:p14="http://schemas.microsoft.com/office/powerpoint/2010/main" val="80366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6">
                                            <p:graphicEl>
                                              <a:dgm id="{3659982D-B896-4B34-87E7-543BC4364955}"/>
                                            </p:graphicEl>
                                          </p:spTgt>
                                        </p:tgtEl>
                                        <p:attrNameLst>
                                          <p:attrName>style.visibility</p:attrName>
                                        </p:attrNameLst>
                                      </p:cBhvr>
                                      <p:to>
                                        <p:strVal val="visible"/>
                                      </p:to>
                                    </p:set>
                                    <p:animEffect transition="in" filter="fade">
                                      <p:cBhvr>
                                        <p:cTn id="7" dur="2000"/>
                                        <p:tgtEl>
                                          <p:spTgt spid="6">
                                            <p:graphicEl>
                                              <a:dgm id="{3659982D-B896-4B34-87E7-543BC4364955}"/>
                                            </p:graphicEl>
                                          </p:spTgt>
                                        </p:tgtEl>
                                      </p:cBhvr>
                                    </p:animEffect>
                                    <p:anim calcmode="lin" valueType="num">
                                      <p:cBhvr>
                                        <p:cTn id="8" dur="2000" fill="hold"/>
                                        <p:tgtEl>
                                          <p:spTgt spid="6">
                                            <p:graphicEl>
                                              <a:dgm id="{3659982D-B896-4B34-87E7-543BC4364955}"/>
                                            </p:graphicEl>
                                          </p:spTgt>
                                        </p:tgtEl>
                                        <p:attrNameLst>
                                          <p:attrName>ppt_w</p:attrName>
                                        </p:attrNameLst>
                                      </p:cBhvr>
                                      <p:tavLst>
                                        <p:tav tm="0" fmla="#ppt_w*sin(2.5*pi*$)">
                                          <p:val>
                                            <p:fltVal val="0"/>
                                          </p:val>
                                        </p:tav>
                                        <p:tav tm="100000">
                                          <p:val>
                                            <p:fltVal val="1"/>
                                          </p:val>
                                        </p:tav>
                                      </p:tavLst>
                                    </p:anim>
                                    <p:anim calcmode="lin" valueType="num">
                                      <p:cBhvr>
                                        <p:cTn id="9" dur="2000" fill="hold"/>
                                        <p:tgtEl>
                                          <p:spTgt spid="6">
                                            <p:graphicEl>
                                              <a:dgm id="{3659982D-B896-4B34-87E7-543BC4364955}"/>
                                            </p:graphicEl>
                                          </p:spTgt>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6">
                                            <p:graphicEl>
                                              <a:dgm id="{53D2612E-E696-402C-8045-9C5F2803B66C}"/>
                                            </p:graphicEl>
                                          </p:spTgt>
                                        </p:tgtEl>
                                        <p:attrNameLst>
                                          <p:attrName>style.visibility</p:attrName>
                                        </p:attrNameLst>
                                      </p:cBhvr>
                                      <p:to>
                                        <p:strVal val="visible"/>
                                      </p:to>
                                    </p:set>
                                    <p:animEffect transition="in" filter="fade">
                                      <p:cBhvr>
                                        <p:cTn id="12" dur="2000"/>
                                        <p:tgtEl>
                                          <p:spTgt spid="6">
                                            <p:graphicEl>
                                              <a:dgm id="{53D2612E-E696-402C-8045-9C5F2803B66C}"/>
                                            </p:graphicEl>
                                          </p:spTgt>
                                        </p:tgtEl>
                                      </p:cBhvr>
                                    </p:animEffect>
                                    <p:anim calcmode="lin" valueType="num">
                                      <p:cBhvr>
                                        <p:cTn id="13" dur="2000" fill="hold"/>
                                        <p:tgtEl>
                                          <p:spTgt spid="6">
                                            <p:graphicEl>
                                              <a:dgm id="{53D2612E-E696-402C-8045-9C5F2803B66C}"/>
                                            </p:graphicEl>
                                          </p:spTgt>
                                        </p:tgtEl>
                                        <p:attrNameLst>
                                          <p:attrName>ppt_w</p:attrName>
                                        </p:attrNameLst>
                                      </p:cBhvr>
                                      <p:tavLst>
                                        <p:tav tm="0" fmla="#ppt_w*sin(2.5*pi*$)">
                                          <p:val>
                                            <p:fltVal val="0"/>
                                          </p:val>
                                        </p:tav>
                                        <p:tav tm="100000">
                                          <p:val>
                                            <p:fltVal val="1"/>
                                          </p:val>
                                        </p:tav>
                                      </p:tavLst>
                                    </p:anim>
                                    <p:anim calcmode="lin" valueType="num">
                                      <p:cBhvr>
                                        <p:cTn id="14" dur="2000" fill="hold"/>
                                        <p:tgtEl>
                                          <p:spTgt spid="6">
                                            <p:graphicEl>
                                              <a:dgm id="{53D2612E-E696-402C-8045-9C5F2803B66C}"/>
                                            </p:graphicEl>
                                          </p:spTgt>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6">
                                            <p:graphicEl>
                                              <a:dgm id="{5004C6C5-DD22-4CB1-B120-E84732879CCB}"/>
                                            </p:graphicEl>
                                          </p:spTgt>
                                        </p:tgtEl>
                                        <p:attrNameLst>
                                          <p:attrName>style.visibility</p:attrName>
                                        </p:attrNameLst>
                                      </p:cBhvr>
                                      <p:to>
                                        <p:strVal val="visible"/>
                                      </p:to>
                                    </p:set>
                                    <p:animEffect transition="in" filter="fade">
                                      <p:cBhvr>
                                        <p:cTn id="17" dur="2000"/>
                                        <p:tgtEl>
                                          <p:spTgt spid="6">
                                            <p:graphicEl>
                                              <a:dgm id="{5004C6C5-DD22-4CB1-B120-E84732879CCB}"/>
                                            </p:graphicEl>
                                          </p:spTgt>
                                        </p:tgtEl>
                                      </p:cBhvr>
                                    </p:animEffect>
                                    <p:anim calcmode="lin" valueType="num">
                                      <p:cBhvr>
                                        <p:cTn id="18" dur="2000" fill="hold"/>
                                        <p:tgtEl>
                                          <p:spTgt spid="6">
                                            <p:graphicEl>
                                              <a:dgm id="{5004C6C5-DD22-4CB1-B120-E84732879CCB}"/>
                                            </p:graphicEl>
                                          </p:spTgt>
                                        </p:tgtEl>
                                        <p:attrNameLst>
                                          <p:attrName>ppt_w</p:attrName>
                                        </p:attrNameLst>
                                      </p:cBhvr>
                                      <p:tavLst>
                                        <p:tav tm="0" fmla="#ppt_w*sin(2.5*pi*$)">
                                          <p:val>
                                            <p:fltVal val="0"/>
                                          </p:val>
                                        </p:tav>
                                        <p:tav tm="100000">
                                          <p:val>
                                            <p:fltVal val="1"/>
                                          </p:val>
                                        </p:tav>
                                      </p:tavLst>
                                    </p:anim>
                                    <p:anim calcmode="lin" valueType="num">
                                      <p:cBhvr>
                                        <p:cTn id="19" dur="2000" fill="hold"/>
                                        <p:tgtEl>
                                          <p:spTgt spid="6">
                                            <p:graphicEl>
                                              <a:dgm id="{5004C6C5-DD22-4CB1-B120-E84732879CCB}"/>
                                            </p:graphicEl>
                                          </p:spTgt>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6">
                                            <p:graphicEl>
                                              <a:dgm id="{20A4C365-B560-4AE8-892D-77996B8BD82A}"/>
                                            </p:graphicEl>
                                          </p:spTgt>
                                        </p:tgtEl>
                                        <p:attrNameLst>
                                          <p:attrName>style.visibility</p:attrName>
                                        </p:attrNameLst>
                                      </p:cBhvr>
                                      <p:to>
                                        <p:strVal val="visible"/>
                                      </p:to>
                                    </p:set>
                                    <p:animEffect transition="in" filter="fade">
                                      <p:cBhvr>
                                        <p:cTn id="22" dur="2000"/>
                                        <p:tgtEl>
                                          <p:spTgt spid="6">
                                            <p:graphicEl>
                                              <a:dgm id="{20A4C365-B560-4AE8-892D-77996B8BD82A}"/>
                                            </p:graphicEl>
                                          </p:spTgt>
                                        </p:tgtEl>
                                      </p:cBhvr>
                                    </p:animEffect>
                                    <p:anim calcmode="lin" valueType="num">
                                      <p:cBhvr>
                                        <p:cTn id="23" dur="2000" fill="hold"/>
                                        <p:tgtEl>
                                          <p:spTgt spid="6">
                                            <p:graphicEl>
                                              <a:dgm id="{20A4C365-B560-4AE8-892D-77996B8BD82A}"/>
                                            </p:graphicEl>
                                          </p:spTgt>
                                        </p:tgtEl>
                                        <p:attrNameLst>
                                          <p:attrName>ppt_w</p:attrName>
                                        </p:attrNameLst>
                                      </p:cBhvr>
                                      <p:tavLst>
                                        <p:tav tm="0" fmla="#ppt_w*sin(2.5*pi*$)">
                                          <p:val>
                                            <p:fltVal val="0"/>
                                          </p:val>
                                        </p:tav>
                                        <p:tav tm="100000">
                                          <p:val>
                                            <p:fltVal val="1"/>
                                          </p:val>
                                        </p:tav>
                                      </p:tavLst>
                                    </p:anim>
                                    <p:anim calcmode="lin" valueType="num">
                                      <p:cBhvr>
                                        <p:cTn id="24" dur="2000" fill="hold"/>
                                        <p:tgtEl>
                                          <p:spTgt spid="6">
                                            <p:graphicEl>
                                              <a:dgm id="{20A4C365-B560-4AE8-892D-77996B8BD82A}"/>
                                            </p:graphicEl>
                                          </p:spTgt>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6">
                                            <p:graphicEl>
                                              <a:dgm id="{C0C891F8-AA67-45A5-B4BE-86C3BE713C68}"/>
                                            </p:graphicEl>
                                          </p:spTgt>
                                        </p:tgtEl>
                                        <p:attrNameLst>
                                          <p:attrName>style.visibility</p:attrName>
                                        </p:attrNameLst>
                                      </p:cBhvr>
                                      <p:to>
                                        <p:strVal val="visible"/>
                                      </p:to>
                                    </p:set>
                                    <p:animEffect transition="in" filter="fade">
                                      <p:cBhvr>
                                        <p:cTn id="27" dur="2000"/>
                                        <p:tgtEl>
                                          <p:spTgt spid="6">
                                            <p:graphicEl>
                                              <a:dgm id="{C0C891F8-AA67-45A5-B4BE-86C3BE713C68}"/>
                                            </p:graphicEl>
                                          </p:spTgt>
                                        </p:tgtEl>
                                      </p:cBhvr>
                                    </p:animEffect>
                                    <p:anim calcmode="lin" valueType="num">
                                      <p:cBhvr>
                                        <p:cTn id="28" dur="2000" fill="hold"/>
                                        <p:tgtEl>
                                          <p:spTgt spid="6">
                                            <p:graphicEl>
                                              <a:dgm id="{C0C891F8-AA67-45A5-B4BE-86C3BE713C68}"/>
                                            </p:graphicEl>
                                          </p:spTgt>
                                        </p:tgtEl>
                                        <p:attrNameLst>
                                          <p:attrName>ppt_w</p:attrName>
                                        </p:attrNameLst>
                                      </p:cBhvr>
                                      <p:tavLst>
                                        <p:tav tm="0" fmla="#ppt_w*sin(2.5*pi*$)">
                                          <p:val>
                                            <p:fltVal val="0"/>
                                          </p:val>
                                        </p:tav>
                                        <p:tav tm="100000">
                                          <p:val>
                                            <p:fltVal val="1"/>
                                          </p:val>
                                        </p:tav>
                                      </p:tavLst>
                                    </p:anim>
                                    <p:anim calcmode="lin" valueType="num">
                                      <p:cBhvr>
                                        <p:cTn id="29" dur="2000" fill="hold"/>
                                        <p:tgtEl>
                                          <p:spTgt spid="6">
                                            <p:graphicEl>
                                              <a:dgm id="{C0C891F8-AA67-45A5-B4BE-86C3BE713C68}"/>
                                            </p:graphicEl>
                                          </p:spTgt>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6">
                                            <p:graphicEl>
                                              <a:dgm id="{FA6F97B4-22E5-4917-BDCE-43B36C84BB1D}"/>
                                            </p:graphicEl>
                                          </p:spTgt>
                                        </p:tgtEl>
                                        <p:attrNameLst>
                                          <p:attrName>style.visibility</p:attrName>
                                        </p:attrNameLst>
                                      </p:cBhvr>
                                      <p:to>
                                        <p:strVal val="visible"/>
                                      </p:to>
                                    </p:set>
                                    <p:animEffect transition="in" filter="fade">
                                      <p:cBhvr>
                                        <p:cTn id="32" dur="2000"/>
                                        <p:tgtEl>
                                          <p:spTgt spid="6">
                                            <p:graphicEl>
                                              <a:dgm id="{FA6F97B4-22E5-4917-BDCE-43B36C84BB1D}"/>
                                            </p:graphicEl>
                                          </p:spTgt>
                                        </p:tgtEl>
                                      </p:cBhvr>
                                    </p:animEffect>
                                    <p:anim calcmode="lin" valueType="num">
                                      <p:cBhvr>
                                        <p:cTn id="33" dur="2000" fill="hold"/>
                                        <p:tgtEl>
                                          <p:spTgt spid="6">
                                            <p:graphicEl>
                                              <a:dgm id="{FA6F97B4-22E5-4917-BDCE-43B36C84BB1D}"/>
                                            </p:graphicEl>
                                          </p:spTgt>
                                        </p:tgtEl>
                                        <p:attrNameLst>
                                          <p:attrName>ppt_w</p:attrName>
                                        </p:attrNameLst>
                                      </p:cBhvr>
                                      <p:tavLst>
                                        <p:tav tm="0" fmla="#ppt_w*sin(2.5*pi*$)">
                                          <p:val>
                                            <p:fltVal val="0"/>
                                          </p:val>
                                        </p:tav>
                                        <p:tav tm="100000">
                                          <p:val>
                                            <p:fltVal val="1"/>
                                          </p:val>
                                        </p:tav>
                                      </p:tavLst>
                                    </p:anim>
                                    <p:anim calcmode="lin" valueType="num">
                                      <p:cBhvr>
                                        <p:cTn id="34" dur="2000" fill="hold"/>
                                        <p:tgtEl>
                                          <p:spTgt spid="6">
                                            <p:graphicEl>
                                              <a:dgm id="{FA6F97B4-22E5-4917-BDCE-43B36C84BB1D}"/>
                                            </p:graphicEl>
                                          </p:spTgt>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6">
                                            <p:graphicEl>
                                              <a:dgm id="{CFF1252C-0595-4E07-A11A-7A8932D50945}"/>
                                            </p:graphicEl>
                                          </p:spTgt>
                                        </p:tgtEl>
                                        <p:attrNameLst>
                                          <p:attrName>style.visibility</p:attrName>
                                        </p:attrNameLst>
                                      </p:cBhvr>
                                      <p:to>
                                        <p:strVal val="visible"/>
                                      </p:to>
                                    </p:set>
                                    <p:animEffect transition="in" filter="fade">
                                      <p:cBhvr>
                                        <p:cTn id="37" dur="2000"/>
                                        <p:tgtEl>
                                          <p:spTgt spid="6">
                                            <p:graphicEl>
                                              <a:dgm id="{CFF1252C-0595-4E07-A11A-7A8932D50945}"/>
                                            </p:graphicEl>
                                          </p:spTgt>
                                        </p:tgtEl>
                                      </p:cBhvr>
                                    </p:animEffect>
                                    <p:anim calcmode="lin" valueType="num">
                                      <p:cBhvr>
                                        <p:cTn id="38" dur="2000" fill="hold"/>
                                        <p:tgtEl>
                                          <p:spTgt spid="6">
                                            <p:graphicEl>
                                              <a:dgm id="{CFF1252C-0595-4E07-A11A-7A8932D50945}"/>
                                            </p:graphicEl>
                                          </p:spTgt>
                                        </p:tgtEl>
                                        <p:attrNameLst>
                                          <p:attrName>ppt_w</p:attrName>
                                        </p:attrNameLst>
                                      </p:cBhvr>
                                      <p:tavLst>
                                        <p:tav tm="0" fmla="#ppt_w*sin(2.5*pi*$)">
                                          <p:val>
                                            <p:fltVal val="0"/>
                                          </p:val>
                                        </p:tav>
                                        <p:tav tm="100000">
                                          <p:val>
                                            <p:fltVal val="1"/>
                                          </p:val>
                                        </p:tav>
                                      </p:tavLst>
                                    </p:anim>
                                    <p:anim calcmode="lin" valueType="num">
                                      <p:cBhvr>
                                        <p:cTn id="39" dur="2000" fill="hold"/>
                                        <p:tgtEl>
                                          <p:spTgt spid="6">
                                            <p:graphicEl>
                                              <a:dgm id="{CFF1252C-0595-4E07-A11A-7A8932D50945}"/>
                                            </p:graphicEl>
                                          </p:spTgt>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6">
                                            <p:graphicEl>
                                              <a:dgm id="{130120D8-5789-41CB-A40D-2CCBACBD3936}"/>
                                            </p:graphicEl>
                                          </p:spTgt>
                                        </p:tgtEl>
                                        <p:attrNameLst>
                                          <p:attrName>style.visibility</p:attrName>
                                        </p:attrNameLst>
                                      </p:cBhvr>
                                      <p:to>
                                        <p:strVal val="visible"/>
                                      </p:to>
                                    </p:set>
                                    <p:animEffect transition="in" filter="fade">
                                      <p:cBhvr>
                                        <p:cTn id="42" dur="2000"/>
                                        <p:tgtEl>
                                          <p:spTgt spid="6">
                                            <p:graphicEl>
                                              <a:dgm id="{130120D8-5789-41CB-A40D-2CCBACBD3936}"/>
                                            </p:graphicEl>
                                          </p:spTgt>
                                        </p:tgtEl>
                                      </p:cBhvr>
                                    </p:animEffect>
                                    <p:anim calcmode="lin" valueType="num">
                                      <p:cBhvr>
                                        <p:cTn id="43" dur="2000" fill="hold"/>
                                        <p:tgtEl>
                                          <p:spTgt spid="6">
                                            <p:graphicEl>
                                              <a:dgm id="{130120D8-5789-41CB-A40D-2CCBACBD3936}"/>
                                            </p:graphicEl>
                                          </p:spTgt>
                                        </p:tgtEl>
                                        <p:attrNameLst>
                                          <p:attrName>ppt_w</p:attrName>
                                        </p:attrNameLst>
                                      </p:cBhvr>
                                      <p:tavLst>
                                        <p:tav tm="0" fmla="#ppt_w*sin(2.5*pi*$)">
                                          <p:val>
                                            <p:fltVal val="0"/>
                                          </p:val>
                                        </p:tav>
                                        <p:tav tm="100000">
                                          <p:val>
                                            <p:fltVal val="1"/>
                                          </p:val>
                                        </p:tav>
                                      </p:tavLst>
                                    </p:anim>
                                    <p:anim calcmode="lin" valueType="num">
                                      <p:cBhvr>
                                        <p:cTn id="44" dur="2000" fill="hold"/>
                                        <p:tgtEl>
                                          <p:spTgt spid="6">
                                            <p:graphicEl>
                                              <a:dgm id="{130120D8-5789-41CB-A40D-2CCBACBD3936}"/>
                                            </p:graphicEl>
                                          </p:spTgt>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6">
                                            <p:graphicEl>
                                              <a:dgm id="{E4865CA1-7852-4817-9F46-AB262D72133B}"/>
                                            </p:graphicEl>
                                          </p:spTgt>
                                        </p:tgtEl>
                                        <p:attrNameLst>
                                          <p:attrName>style.visibility</p:attrName>
                                        </p:attrNameLst>
                                      </p:cBhvr>
                                      <p:to>
                                        <p:strVal val="visible"/>
                                      </p:to>
                                    </p:set>
                                    <p:animEffect transition="in" filter="fade">
                                      <p:cBhvr>
                                        <p:cTn id="47" dur="2000"/>
                                        <p:tgtEl>
                                          <p:spTgt spid="6">
                                            <p:graphicEl>
                                              <a:dgm id="{E4865CA1-7852-4817-9F46-AB262D72133B}"/>
                                            </p:graphicEl>
                                          </p:spTgt>
                                        </p:tgtEl>
                                      </p:cBhvr>
                                    </p:animEffect>
                                    <p:anim calcmode="lin" valueType="num">
                                      <p:cBhvr>
                                        <p:cTn id="48" dur="2000" fill="hold"/>
                                        <p:tgtEl>
                                          <p:spTgt spid="6">
                                            <p:graphicEl>
                                              <a:dgm id="{E4865CA1-7852-4817-9F46-AB262D72133B}"/>
                                            </p:graphicEl>
                                          </p:spTgt>
                                        </p:tgtEl>
                                        <p:attrNameLst>
                                          <p:attrName>ppt_w</p:attrName>
                                        </p:attrNameLst>
                                      </p:cBhvr>
                                      <p:tavLst>
                                        <p:tav tm="0" fmla="#ppt_w*sin(2.5*pi*$)">
                                          <p:val>
                                            <p:fltVal val="0"/>
                                          </p:val>
                                        </p:tav>
                                        <p:tav tm="100000">
                                          <p:val>
                                            <p:fltVal val="1"/>
                                          </p:val>
                                        </p:tav>
                                      </p:tavLst>
                                    </p:anim>
                                    <p:anim calcmode="lin" valueType="num">
                                      <p:cBhvr>
                                        <p:cTn id="49" dur="2000" fill="hold"/>
                                        <p:tgtEl>
                                          <p:spTgt spid="6">
                                            <p:graphicEl>
                                              <a:dgm id="{E4865CA1-7852-4817-9F46-AB262D72133B}"/>
                                            </p:graphicEl>
                                          </p:spTgt>
                                        </p:tgtEl>
                                        <p:attrNameLst>
                                          <p:attrName>ppt_h</p:attrName>
                                        </p:attrNameLst>
                                      </p:cBhvr>
                                      <p:tavLst>
                                        <p:tav tm="0">
                                          <p:val>
                                            <p:strVal val="#ppt_h"/>
                                          </p:val>
                                        </p:tav>
                                        <p:tav tm="100000">
                                          <p:val>
                                            <p:strVal val="#ppt_h"/>
                                          </p:val>
                                        </p:tav>
                                      </p:tavLst>
                                    </p:anim>
                                  </p:childTnLst>
                                </p:cTn>
                              </p:par>
                              <p:par>
                                <p:cTn id="50" presetID="45" presetClass="entr" presetSubtype="0" fill="hold" grpId="0" nodeType="withEffect">
                                  <p:stCondLst>
                                    <p:cond delay="0"/>
                                  </p:stCondLst>
                                  <p:childTnLst>
                                    <p:set>
                                      <p:cBhvr>
                                        <p:cTn id="51" dur="1" fill="hold">
                                          <p:stCondLst>
                                            <p:cond delay="0"/>
                                          </p:stCondLst>
                                        </p:cTn>
                                        <p:tgtEl>
                                          <p:spTgt spid="6">
                                            <p:graphicEl>
                                              <a:dgm id="{DC46B4C0-D0AE-4479-B88F-8EC35620DCBE}"/>
                                            </p:graphicEl>
                                          </p:spTgt>
                                        </p:tgtEl>
                                        <p:attrNameLst>
                                          <p:attrName>style.visibility</p:attrName>
                                        </p:attrNameLst>
                                      </p:cBhvr>
                                      <p:to>
                                        <p:strVal val="visible"/>
                                      </p:to>
                                    </p:set>
                                    <p:animEffect transition="in" filter="fade">
                                      <p:cBhvr>
                                        <p:cTn id="52" dur="2000"/>
                                        <p:tgtEl>
                                          <p:spTgt spid="6">
                                            <p:graphicEl>
                                              <a:dgm id="{DC46B4C0-D0AE-4479-B88F-8EC35620DCBE}"/>
                                            </p:graphicEl>
                                          </p:spTgt>
                                        </p:tgtEl>
                                      </p:cBhvr>
                                    </p:animEffect>
                                    <p:anim calcmode="lin" valueType="num">
                                      <p:cBhvr>
                                        <p:cTn id="53" dur="2000" fill="hold"/>
                                        <p:tgtEl>
                                          <p:spTgt spid="6">
                                            <p:graphicEl>
                                              <a:dgm id="{DC46B4C0-D0AE-4479-B88F-8EC35620DCBE}"/>
                                            </p:graphicEl>
                                          </p:spTgt>
                                        </p:tgtEl>
                                        <p:attrNameLst>
                                          <p:attrName>ppt_w</p:attrName>
                                        </p:attrNameLst>
                                      </p:cBhvr>
                                      <p:tavLst>
                                        <p:tav tm="0" fmla="#ppt_w*sin(2.5*pi*$)">
                                          <p:val>
                                            <p:fltVal val="0"/>
                                          </p:val>
                                        </p:tav>
                                        <p:tav tm="100000">
                                          <p:val>
                                            <p:fltVal val="1"/>
                                          </p:val>
                                        </p:tav>
                                      </p:tavLst>
                                    </p:anim>
                                    <p:anim calcmode="lin" valueType="num">
                                      <p:cBhvr>
                                        <p:cTn id="54" dur="2000" fill="hold"/>
                                        <p:tgtEl>
                                          <p:spTgt spid="6">
                                            <p:graphicEl>
                                              <a:dgm id="{DC46B4C0-D0AE-4479-B88F-8EC35620DCBE}"/>
                                            </p:graphicEl>
                                          </p:spTgt>
                                        </p:tgtEl>
                                        <p:attrNameLst>
                                          <p:attrName>ppt_h</p:attrName>
                                        </p:attrNameLst>
                                      </p:cBhvr>
                                      <p:tavLst>
                                        <p:tav tm="0">
                                          <p:val>
                                            <p:strVal val="#ppt_h"/>
                                          </p:val>
                                        </p:tav>
                                        <p:tav tm="100000">
                                          <p:val>
                                            <p:strVal val="#ppt_h"/>
                                          </p:val>
                                        </p:tav>
                                      </p:tavLst>
                                    </p:anim>
                                  </p:childTnLst>
                                </p:cTn>
                              </p:par>
                              <p:par>
                                <p:cTn id="55" presetID="45" presetClass="entr" presetSubtype="0" fill="hold" grpId="0" nodeType="withEffect">
                                  <p:stCondLst>
                                    <p:cond delay="0"/>
                                  </p:stCondLst>
                                  <p:childTnLst>
                                    <p:set>
                                      <p:cBhvr>
                                        <p:cTn id="56" dur="1" fill="hold">
                                          <p:stCondLst>
                                            <p:cond delay="0"/>
                                          </p:stCondLst>
                                        </p:cTn>
                                        <p:tgtEl>
                                          <p:spTgt spid="6">
                                            <p:graphicEl>
                                              <a:dgm id="{258D60C0-CE4B-4973-8587-98AB6755BC7B}"/>
                                            </p:graphicEl>
                                          </p:spTgt>
                                        </p:tgtEl>
                                        <p:attrNameLst>
                                          <p:attrName>style.visibility</p:attrName>
                                        </p:attrNameLst>
                                      </p:cBhvr>
                                      <p:to>
                                        <p:strVal val="visible"/>
                                      </p:to>
                                    </p:set>
                                    <p:animEffect transition="in" filter="fade">
                                      <p:cBhvr>
                                        <p:cTn id="57" dur="2000"/>
                                        <p:tgtEl>
                                          <p:spTgt spid="6">
                                            <p:graphicEl>
                                              <a:dgm id="{258D60C0-CE4B-4973-8587-98AB6755BC7B}"/>
                                            </p:graphicEl>
                                          </p:spTgt>
                                        </p:tgtEl>
                                      </p:cBhvr>
                                    </p:animEffect>
                                    <p:anim calcmode="lin" valueType="num">
                                      <p:cBhvr>
                                        <p:cTn id="58" dur="2000" fill="hold"/>
                                        <p:tgtEl>
                                          <p:spTgt spid="6">
                                            <p:graphicEl>
                                              <a:dgm id="{258D60C0-CE4B-4973-8587-98AB6755BC7B}"/>
                                            </p:graphicEl>
                                          </p:spTgt>
                                        </p:tgtEl>
                                        <p:attrNameLst>
                                          <p:attrName>ppt_w</p:attrName>
                                        </p:attrNameLst>
                                      </p:cBhvr>
                                      <p:tavLst>
                                        <p:tav tm="0" fmla="#ppt_w*sin(2.5*pi*$)">
                                          <p:val>
                                            <p:fltVal val="0"/>
                                          </p:val>
                                        </p:tav>
                                        <p:tav tm="100000">
                                          <p:val>
                                            <p:fltVal val="1"/>
                                          </p:val>
                                        </p:tav>
                                      </p:tavLst>
                                    </p:anim>
                                    <p:anim calcmode="lin" valueType="num">
                                      <p:cBhvr>
                                        <p:cTn id="59" dur="2000" fill="hold"/>
                                        <p:tgtEl>
                                          <p:spTgt spid="6">
                                            <p:graphicEl>
                                              <a:dgm id="{258D60C0-CE4B-4973-8587-98AB6755BC7B}"/>
                                            </p:graphic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Database Deign - </a:t>
            </a:r>
            <a:r>
              <a:rPr lang="en-US" sz="3600" dirty="0" smtClean="0"/>
              <a:t>Entity Relationship Diagram</a:t>
            </a:r>
            <a:endParaRPr lang="en-US" dirty="0"/>
          </a:p>
        </p:txBody>
      </p:sp>
      <p:pic>
        <p:nvPicPr>
          <p:cNvPr id="4" name="Picture 7"/>
          <p:cNvPicPr>
            <a:picLocks noChangeAspect="1" noChangeArrowheads="1"/>
          </p:cNvPicPr>
          <p:nvPr/>
        </p:nvPicPr>
        <p:blipFill>
          <a:blip r:embed="rId2"/>
          <a:srcRect/>
          <a:stretch>
            <a:fillRect/>
          </a:stretch>
        </p:blipFill>
        <p:spPr bwMode="auto">
          <a:xfrm>
            <a:off x="1656080" y="1694544"/>
            <a:ext cx="8899396" cy="5038786"/>
          </a:xfrm>
          <a:prstGeom prst="rect">
            <a:avLst/>
          </a:prstGeom>
          <a:noFill/>
          <a:ln w="9525">
            <a:noFill/>
            <a:miter lim="800000"/>
            <a:headEnd/>
            <a:tailEnd/>
          </a:ln>
          <a:effectLst/>
        </p:spPr>
      </p:pic>
      <p:sp>
        <p:nvSpPr>
          <p:cNvPr id="5" name="TextBox 4"/>
          <p:cNvSpPr txBox="1"/>
          <p:nvPr/>
        </p:nvSpPr>
        <p:spPr>
          <a:xfrm>
            <a:off x="1656080" y="5084175"/>
            <a:ext cx="2946400" cy="1600438"/>
          </a:xfrm>
          <a:prstGeom prst="rect">
            <a:avLst/>
          </a:prstGeom>
          <a:solidFill>
            <a:schemeClr val="bg1"/>
          </a:solidFill>
        </p:spPr>
        <p:txBody>
          <a:bodyPr wrap="square" rtlCol="0">
            <a:spAutoFit/>
          </a:bodyPr>
          <a:lstStyle/>
          <a:p>
            <a:r>
              <a:rPr lang="en-US" sz="1400" u="sng" dirty="0" smtClean="0"/>
              <a:t>Data Format Notes</a:t>
            </a:r>
          </a:p>
          <a:p>
            <a:pPr marL="285750" indent="-285750">
              <a:buFont typeface="Arial" panose="020B0604020202020204" pitchFamily="34" charset="0"/>
              <a:buChar char="•"/>
            </a:pPr>
            <a:r>
              <a:rPr lang="en-US" sz="1400" dirty="0" smtClean="0"/>
              <a:t>Data tables within the system database will be normalized</a:t>
            </a:r>
          </a:p>
          <a:p>
            <a:pPr marL="285750" indent="-285750">
              <a:buFont typeface="Arial" panose="020B0604020202020204" pitchFamily="34" charset="0"/>
              <a:buChar char="•"/>
            </a:pPr>
            <a:r>
              <a:rPr lang="en-US" sz="1400" dirty="0" smtClean="0"/>
              <a:t>Data format controls will be implemented to maintain data continuity</a:t>
            </a:r>
          </a:p>
          <a:p>
            <a:r>
              <a:rPr lang="en-US" sz="1400" i="1" dirty="0" smtClean="0"/>
              <a:t>Appendix A</a:t>
            </a:r>
            <a:endParaRPr lang="en-US" sz="1400" i="1" dirty="0"/>
          </a:p>
        </p:txBody>
      </p:sp>
    </p:spTree>
    <p:extLst>
      <p:ext uri="{BB962C8B-B14F-4D97-AF65-F5344CB8AC3E}">
        <p14:creationId xmlns:p14="http://schemas.microsoft.com/office/powerpoint/2010/main" val="2764219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Database Design – </a:t>
            </a:r>
            <a:r>
              <a:rPr lang="en-US" sz="3600" dirty="0" smtClean="0"/>
              <a:t>Distributed System Design</a:t>
            </a:r>
            <a:endParaRPr lang="en-US" dirty="0"/>
          </a:p>
        </p:txBody>
      </p:sp>
      <p:sp>
        <p:nvSpPr>
          <p:cNvPr id="4" name="Content Placeholder 2"/>
          <p:cNvSpPr>
            <a:spLocks noGrp="1"/>
          </p:cNvSpPr>
          <p:nvPr>
            <p:ph idx="1"/>
          </p:nvPr>
        </p:nvSpPr>
        <p:spPr>
          <a:xfrm>
            <a:off x="838200" y="1658984"/>
            <a:ext cx="10165259" cy="5199016"/>
          </a:xfrm>
        </p:spPr>
        <p:txBody>
          <a:bodyPr>
            <a:normAutofit/>
          </a:bodyPr>
          <a:lstStyle/>
          <a:p>
            <a:r>
              <a:rPr lang="en-US" sz="2000" u="sng" dirty="0" smtClean="0"/>
              <a:t>Geographical Information</a:t>
            </a:r>
          </a:p>
          <a:p>
            <a:pPr lvl="1"/>
            <a:r>
              <a:rPr lang="en-US" sz="2000" dirty="0"/>
              <a:t>T</a:t>
            </a:r>
            <a:r>
              <a:rPr lang="en-US" sz="2000" dirty="0" smtClean="0"/>
              <a:t>he primary web server will be stored in a secure data resource center, with a backup service stored close by.</a:t>
            </a:r>
          </a:p>
          <a:p>
            <a:r>
              <a:rPr lang="en-US" sz="2000" u="sng" dirty="0" smtClean="0"/>
              <a:t>Physical Location</a:t>
            </a:r>
          </a:p>
          <a:p>
            <a:pPr lvl="1"/>
            <a:r>
              <a:rPr lang="en-US" sz="2000" dirty="0"/>
              <a:t>T</a:t>
            </a:r>
            <a:r>
              <a:rPr lang="en-US" sz="2000" dirty="0" smtClean="0"/>
              <a:t>he primary web server will be housed on one of the server racks that that hospital is currently using. The backup server will also be housed on an existing hospital server.</a:t>
            </a:r>
          </a:p>
          <a:p>
            <a:r>
              <a:rPr lang="en-US" sz="2000" u="sng" dirty="0" smtClean="0"/>
              <a:t>Infrastructure Information</a:t>
            </a:r>
          </a:p>
          <a:p>
            <a:pPr lvl="1"/>
            <a:r>
              <a:rPr lang="en-US" sz="2000" dirty="0"/>
              <a:t>B</a:t>
            </a:r>
            <a:r>
              <a:rPr lang="en-US" sz="2000" dirty="0" smtClean="0"/>
              <a:t>oth the primary and backup servers are housed in a secure data room, which requires a key card to gain access. </a:t>
            </a:r>
          </a:p>
          <a:p>
            <a:r>
              <a:rPr lang="en-US" sz="2000" u="sng" dirty="0" smtClean="0"/>
              <a:t>Personnel Characteristics</a:t>
            </a:r>
          </a:p>
          <a:p>
            <a:pPr lvl="1"/>
            <a:r>
              <a:rPr lang="en-US" sz="2000" dirty="0"/>
              <a:t>B</a:t>
            </a:r>
            <a:r>
              <a:rPr lang="en-US" sz="2000" dirty="0" smtClean="0"/>
              <a:t>oth the primary and back up servers will be handled by trained personnel only who have experience in dealing with web servers and related functions. </a:t>
            </a:r>
          </a:p>
        </p:txBody>
      </p:sp>
    </p:spTree>
    <p:extLst>
      <p:ext uri="{BB962C8B-B14F-4D97-AF65-F5344CB8AC3E}">
        <p14:creationId xmlns:p14="http://schemas.microsoft.com/office/powerpoint/2010/main" val="1679002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Application Demo – </a:t>
            </a:r>
            <a:r>
              <a:rPr lang="en-US" sz="3600" dirty="0" smtClean="0"/>
              <a:t>Dialogue Diagram</a:t>
            </a:r>
            <a:endParaRPr lang="en-US" dirty="0"/>
          </a:p>
        </p:txBody>
      </p:sp>
      <p:pic>
        <p:nvPicPr>
          <p:cNvPr id="4" name="Picture 1"/>
          <p:cNvPicPr>
            <a:picLocks noGrp="1" noChangeAspect="1" noChangeArrowheads="1"/>
          </p:cNvPicPr>
          <p:nvPr>
            <p:ph idx="1"/>
          </p:nvPr>
        </p:nvPicPr>
        <p:blipFill>
          <a:blip r:embed="rId2"/>
          <a:srcRect b="18632"/>
          <a:stretch>
            <a:fillRect/>
          </a:stretch>
        </p:blipFill>
        <p:spPr bwMode="auto">
          <a:xfrm>
            <a:off x="1447801" y="1701382"/>
            <a:ext cx="9250680" cy="5156618"/>
          </a:xfrm>
          <a:prstGeom prst="rect">
            <a:avLst/>
          </a:prstGeom>
          <a:noFill/>
          <a:ln w="9525">
            <a:noFill/>
            <a:miter lim="800000"/>
            <a:headEnd/>
            <a:tailEnd/>
          </a:ln>
          <a:effectLst/>
        </p:spPr>
      </p:pic>
    </p:spTree>
    <p:extLst>
      <p:ext uri="{BB962C8B-B14F-4D97-AF65-F5344CB8AC3E}">
        <p14:creationId xmlns:p14="http://schemas.microsoft.com/office/powerpoint/2010/main" val="4020628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Application Demo </a:t>
            </a:r>
            <a:r>
              <a:rPr lang="en-US" dirty="0" smtClean="0"/>
              <a:t>– </a:t>
            </a:r>
            <a:r>
              <a:rPr lang="en-US" sz="3600" dirty="0" smtClean="0"/>
              <a:t>Forms </a:t>
            </a:r>
            <a:r>
              <a:rPr lang="en-US" sz="2000" dirty="0" smtClean="0"/>
              <a:t>(see pdf)</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353554" y="1921092"/>
            <a:ext cx="2157397" cy="1641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6808529" y="1921092"/>
            <a:ext cx="2004646" cy="1641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3510951" y="1921092"/>
            <a:ext cx="1975449" cy="1641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p:nvPr/>
        </p:nvPicPr>
        <p:blipFill>
          <a:blip r:embed="rId5" cstate="print">
            <a:extLst>
              <a:ext uri="{28A0092B-C50C-407E-A947-70E740481C1C}">
                <a14:useLocalDpi xmlns:a14="http://schemas.microsoft.com/office/drawing/2010/main" val="0"/>
              </a:ext>
            </a:extLst>
          </a:blip>
          <a:stretch>
            <a:fillRect/>
          </a:stretch>
        </p:blipFill>
        <p:spPr>
          <a:xfrm>
            <a:off x="8813174" y="1918247"/>
            <a:ext cx="2071703" cy="1644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97048" y="3789623"/>
            <a:ext cx="2212848" cy="17110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09896" y="3789623"/>
            <a:ext cx="2212848" cy="17110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22744" y="3789623"/>
            <a:ext cx="2212848" cy="17110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62637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Estimate</a:t>
            </a:r>
            <a:endParaRPr lang="en-US"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034" y="1378040"/>
            <a:ext cx="8234639" cy="5286777"/>
          </a:xfrm>
        </p:spPr>
      </p:pic>
    </p:spTree>
    <p:extLst>
      <p:ext uri="{BB962C8B-B14F-4D97-AF65-F5344CB8AC3E}">
        <p14:creationId xmlns:p14="http://schemas.microsoft.com/office/powerpoint/2010/main" val="404920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graphicFrame>
        <p:nvGraphicFramePr>
          <p:cNvPr id="6" name="Diagram 5"/>
          <p:cNvGraphicFramePr/>
          <p:nvPr>
            <p:extLst>
              <p:ext uri="{D42A27DB-BD31-4B8C-83A1-F6EECF244321}">
                <p14:modId xmlns:p14="http://schemas.microsoft.com/office/powerpoint/2010/main" val="888241922"/>
              </p:ext>
            </p:extLst>
          </p:nvPr>
        </p:nvGraphicFramePr>
        <p:xfrm>
          <a:off x="3245854" y="2894532"/>
          <a:ext cx="5919536" cy="4296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446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6">
                                            <p:graphicEl>
                                              <a:dgm id="{3659982D-B896-4B34-87E7-543BC4364955}"/>
                                            </p:graphicEl>
                                          </p:spTgt>
                                        </p:tgtEl>
                                        <p:attrNameLst>
                                          <p:attrName>style.visibility</p:attrName>
                                        </p:attrNameLst>
                                      </p:cBhvr>
                                      <p:to>
                                        <p:strVal val="visible"/>
                                      </p:to>
                                    </p:set>
                                    <p:animEffect transition="in" filter="fade">
                                      <p:cBhvr>
                                        <p:cTn id="7" dur="2000"/>
                                        <p:tgtEl>
                                          <p:spTgt spid="6">
                                            <p:graphicEl>
                                              <a:dgm id="{3659982D-B896-4B34-87E7-543BC4364955}"/>
                                            </p:graphicEl>
                                          </p:spTgt>
                                        </p:tgtEl>
                                      </p:cBhvr>
                                    </p:animEffect>
                                    <p:anim calcmode="lin" valueType="num">
                                      <p:cBhvr>
                                        <p:cTn id="8" dur="2000" fill="hold"/>
                                        <p:tgtEl>
                                          <p:spTgt spid="6">
                                            <p:graphicEl>
                                              <a:dgm id="{3659982D-B896-4B34-87E7-543BC4364955}"/>
                                            </p:graphicEl>
                                          </p:spTgt>
                                        </p:tgtEl>
                                        <p:attrNameLst>
                                          <p:attrName>ppt_w</p:attrName>
                                        </p:attrNameLst>
                                      </p:cBhvr>
                                      <p:tavLst>
                                        <p:tav tm="0" fmla="#ppt_w*sin(2.5*pi*$)">
                                          <p:val>
                                            <p:fltVal val="0"/>
                                          </p:val>
                                        </p:tav>
                                        <p:tav tm="100000">
                                          <p:val>
                                            <p:fltVal val="1"/>
                                          </p:val>
                                        </p:tav>
                                      </p:tavLst>
                                    </p:anim>
                                    <p:anim calcmode="lin" valueType="num">
                                      <p:cBhvr>
                                        <p:cTn id="9" dur="2000" fill="hold"/>
                                        <p:tgtEl>
                                          <p:spTgt spid="6">
                                            <p:graphicEl>
                                              <a:dgm id="{3659982D-B896-4B34-87E7-543BC4364955}"/>
                                            </p:graphicEl>
                                          </p:spTgt>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6">
                                            <p:graphicEl>
                                              <a:dgm id="{53D2612E-E696-402C-8045-9C5F2803B66C}"/>
                                            </p:graphicEl>
                                          </p:spTgt>
                                        </p:tgtEl>
                                        <p:attrNameLst>
                                          <p:attrName>style.visibility</p:attrName>
                                        </p:attrNameLst>
                                      </p:cBhvr>
                                      <p:to>
                                        <p:strVal val="visible"/>
                                      </p:to>
                                    </p:set>
                                    <p:animEffect transition="in" filter="fade">
                                      <p:cBhvr>
                                        <p:cTn id="12" dur="2000"/>
                                        <p:tgtEl>
                                          <p:spTgt spid="6">
                                            <p:graphicEl>
                                              <a:dgm id="{53D2612E-E696-402C-8045-9C5F2803B66C}"/>
                                            </p:graphicEl>
                                          </p:spTgt>
                                        </p:tgtEl>
                                      </p:cBhvr>
                                    </p:animEffect>
                                    <p:anim calcmode="lin" valueType="num">
                                      <p:cBhvr>
                                        <p:cTn id="13" dur="2000" fill="hold"/>
                                        <p:tgtEl>
                                          <p:spTgt spid="6">
                                            <p:graphicEl>
                                              <a:dgm id="{53D2612E-E696-402C-8045-9C5F2803B66C}"/>
                                            </p:graphicEl>
                                          </p:spTgt>
                                        </p:tgtEl>
                                        <p:attrNameLst>
                                          <p:attrName>ppt_w</p:attrName>
                                        </p:attrNameLst>
                                      </p:cBhvr>
                                      <p:tavLst>
                                        <p:tav tm="0" fmla="#ppt_w*sin(2.5*pi*$)">
                                          <p:val>
                                            <p:fltVal val="0"/>
                                          </p:val>
                                        </p:tav>
                                        <p:tav tm="100000">
                                          <p:val>
                                            <p:fltVal val="1"/>
                                          </p:val>
                                        </p:tav>
                                      </p:tavLst>
                                    </p:anim>
                                    <p:anim calcmode="lin" valueType="num">
                                      <p:cBhvr>
                                        <p:cTn id="14" dur="2000" fill="hold"/>
                                        <p:tgtEl>
                                          <p:spTgt spid="6">
                                            <p:graphicEl>
                                              <a:dgm id="{53D2612E-E696-402C-8045-9C5F2803B66C}"/>
                                            </p:graphicEl>
                                          </p:spTgt>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6">
                                            <p:graphicEl>
                                              <a:dgm id="{5004C6C5-DD22-4CB1-B120-E84732879CCB}"/>
                                            </p:graphicEl>
                                          </p:spTgt>
                                        </p:tgtEl>
                                        <p:attrNameLst>
                                          <p:attrName>style.visibility</p:attrName>
                                        </p:attrNameLst>
                                      </p:cBhvr>
                                      <p:to>
                                        <p:strVal val="visible"/>
                                      </p:to>
                                    </p:set>
                                    <p:animEffect transition="in" filter="fade">
                                      <p:cBhvr>
                                        <p:cTn id="17" dur="2000"/>
                                        <p:tgtEl>
                                          <p:spTgt spid="6">
                                            <p:graphicEl>
                                              <a:dgm id="{5004C6C5-DD22-4CB1-B120-E84732879CCB}"/>
                                            </p:graphicEl>
                                          </p:spTgt>
                                        </p:tgtEl>
                                      </p:cBhvr>
                                    </p:animEffect>
                                    <p:anim calcmode="lin" valueType="num">
                                      <p:cBhvr>
                                        <p:cTn id="18" dur="2000" fill="hold"/>
                                        <p:tgtEl>
                                          <p:spTgt spid="6">
                                            <p:graphicEl>
                                              <a:dgm id="{5004C6C5-DD22-4CB1-B120-E84732879CCB}"/>
                                            </p:graphicEl>
                                          </p:spTgt>
                                        </p:tgtEl>
                                        <p:attrNameLst>
                                          <p:attrName>ppt_w</p:attrName>
                                        </p:attrNameLst>
                                      </p:cBhvr>
                                      <p:tavLst>
                                        <p:tav tm="0" fmla="#ppt_w*sin(2.5*pi*$)">
                                          <p:val>
                                            <p:fltVal val="0"/>
                                          </p:val>
                                        </p:tav>
                                        <p:tav tm="100000">
                                          <p:val>
                                            <p:fltVal val="1"/>
                                          </p:val>
                                        </p:tav>
                                      </p:tavLst>
                                    </p:anim>
                                    <p:anim calcmode="lin" valueType="num">
                                      <p:cBhvr>
                                        <p:cTn id="19" dur="2000" fill="hold"/>
                                        <p:tgtEl>
                                          <p:spTgt spid="6">
                                            <p:graphicEl>
                                              <a:dgm id="{5004C6C5-DD22-4CB1-B120-E84732879CCB}"/>
                                            </p:graphicEl>
                                          </p:spTgt>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6">
                                            <p:graphicEl>
                                              <a:dgm id="{20A4C365-B560-4AE8-892D-77996B8BD82A}"/>
                                            </p:graphicEl>
                                          </p:spTgt>
                                        </p:tgtEl>
                                        <p:attrNameLst>
                                          <p:attrName>style.visibility</p:attrName>
                                        </p:attrNameLst>
                                      </p:cBhvr>
                                      <p:to>
                                        <p:strVal val="visible"/>
                                      </p:to>
                                    </p:set>
                                    <p:animEffect transition="in" filter="fade">
                                      <p:cBhvr>
                                        <p:cTn id="22" dur="2000"/>
                                        <p:tgtEl>
                                          <p:spTgt spid="6">
                                            <p:graphicEl>
                                              <a:dgm id="{20A4C365-B560-4AE8-892D-77996B8BD82A}"/>
                                            </p:graphicEl>
                                          </p:spTgt>
                                        </p:tgtEl>
                                      </p:cBhvr>
                                    </p:animEffect>
                                    <p:anim calcmode="lin" valueType="num">
                                      <p:cBhvr>
                                        <p:cTn id="23" dur="2000" fill="hold"/>
                                        <p:tgtEl>
                                          <p:spTgt spid="6">
                                            <p:graphicEl>
                                              <a:dgm id="{20A4C365-B560-4AE8-892D-77996B8BD82A}"/>
                                            </p:graphicEl>
                                          </p:spTgt>
                                        </p:tgtEl>
                                        <p:attrNameLst>
                                          <p:attrName>ppt_w</p:attrName>
                                        </p:attrNameLst>
                                      </p:cBhvr>
                                      <p:tavLst>
                                        <p:tav tm="0" fmla="#ppt_w*sin(2.5*pi*$)">
                                          <p:val>
                                            <p:fltVal val="0"/>
                                          </p:val>
                                        </p:tav>
                                        <p:tav tm="100000">
                                          <p:val>
                                            <p:fltVal val="1"/>
                                          </p:val>
                                        </p:tav>
                                      </p:tavLst>
                                    </p:anim>
                                    <p:anim calcmode="lin" valueType="num">
                                      <p:cBhvr>
                                        <p:cTn id="24" dur="2000" fill="hold"/>
                                        <p:tgtEl>
                                          <p:spTgt spid="6">
                                            <p:graphicEl>
                                              <a:dgm id="{20A4C365-B560-4AE8-892D-77996B8BD82A}"/>
                                            </p:graphicEl>
                                          </p:spTgt>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6">
                                            <p:graphicEl>
                                              <a:dgm id="{C0C891F8-AA67-45A5-B4BE-86C3BE713C68}"/>
                                            </p:graphicEl>
                                          </p:spTgt>
                                        </p:tgtEl>
                                        <p:attrNameLst>
                                          <p:attrName>style.visibility</p:attrName>
                                        </p:attrNameLst>
                                      </p:cBhvr>
                                      <p:to>
                                        <p:strVal val="visible"/>
                                      </p:to>
                                    </p:set>
                                    <p:animEffect transition="in" filter="fade">
                                      <p:cBhvr>
                                        <p:cTn id="27" dur="2000"/>
                                        <p:tgtEl>
                                          <p:spTgt spid="6">
                                            <p:graphicEl>
                                              <a:dgm id="{C0C891F8-AA67-45A5-B4BE-86C3BE713C68}"/>
                                            </p:graphicEl>
                                          </p:spTgt>
                                        </p:tgtEl>
                                      </p:cBhvr>
                                    </p:animEffect>
                                    <p:anim calcmode="lin" valueType="num">
                                      <p:cBhvr>
                                        <p:cTn id="28" dur="2000" fill="hold"/>
                                        <p:tgtEl>
                                          <p:spTgt spid="6">
                                            <p:graphicEl>
                                              <a:dgm id="{C0C891F8-AA67-45A5-B4BE-86C3BE713C68}"/>
                                            </p:graphicEl>
                                          </p:spTgt>
                                        </p:tgtEl>
                                        <p:attrNameLst>
                                          <p:attrName>ppt_w</p:attrName>
                                        </p:attrNameLst>
                                      </p:cBhvr>
                                      <p:tavLst>
                                        <p:tav tm="0" fmla="#ppt_w*sin(2.5*pi*$)">
                                          <p:val>
                                            <p:fltVal val="0"/>
                                          </p:val>
                                        </p:tav>
                                        <p:tav tm="100000">
                                          <p:val>
                                            <p:fltVal val="1"/>
                                          </p:val>
                                        </p:tav>
                                      </p:tavLst>
                                    </p:anim>
                                    <p:anim calcmode="lin" valueType="num">
                                      <p:cBhvr>
                                        <p:cTn id="29" dur="2000" fill="hold"/>
                                        <p:tgtEl>
                                          <p:spTgt spid="6">
                                            <p:graphicEl>
                                              <a:dgm id="{C0C891F8-AA67-45A5-B4BE-86C3BE713C68}"/>
                                            </p:graphicEl>
                                          </p:spTgt>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6">
                                            <p:graphicEl>
                                              <a:dgm id="{FA6F97B4-22E5-4917-BDCE-43B36C84BB1D}"/>
                                            </p:graphicEl>
                                          </p:spTgt>
                                        </p:tgtEl>
                                        <p:attrNameLst>
                                          <p:attrName>style.visibility</p:attrName>
                                        </p:attrNameLst>
                                      </p:cBhvr>
                                      <p:to>
                                        <p:strVal val="visible"/>
                                      </p:to>
                                    </p:set>
                                    <p:animEffect transition="in" filter="fade">
                                      <p:cBhvr>
                                        <p:cTn id="32" dur="2000"/>
                                        <p:tgtEl>
                                          <p:spTgt spid="6">
                                            <p:graphicEl>
                                              <a:dgm id="{FA6F97B4-22E5-4917-BDCE-43B36C84BB1D}"/>
                                            </p:graphicEl>
                                          </p:spTgt>
                                        </p:tgtEl>
                                      </p:cBhvr>
                                    </p:animEffect>
                                    <p:anim calcmode="lin" valueType="num">
                                      <p:cBhvr>
                                        <p:cTn id="33" dur="2000" fill="hold"/>
                                        <p:tgtEl>
                                          <p:spTgt spid="6">
                                            <p:graphicEl>
                                              <a:dgm id="{FA6F97B4-22E5-4917-BDCE-43B36C84BB1D}"/>
                                            </p:graphicEl>
                                          </p:spTgt>
                                        </p:tgtEl>
                                        <p:attrNameLst>
                                          <p:attrName>ppt_w</p:attrName>
                                        </p:attrNameLst>
                                      </p:cBhvr>
                                      <p:tavLst>
                                        <p:tav tm="0" fmla="#ppt_w*sin(2.5*pi*$)">
                                          <p:val>
                                            <p:fltVal val="0"/>
                                          </p:val>
                                        </p:tav>
                                        <p:tav tm="100000">
                                          <p:val>
                                            <p:fltVal val="1"/>
                                          </p:val>
                                        </p:tav>
                                      </p:tavLst>
                                    </p:anim>
                                    <p:anim calcmode="lin" valueType="num">
                                      <p:cBhvr>
                                        <p:cTn id="34" dur="2000" fill="hold"/>
                                        <p:tgtEl>
                                          <p:spTgt spid="6">
                                            <p:graphicEl>
                                              <a:dgm id="{FA6F97B4-22E5-4917-BDCE-43B36C84BB1D}"/>
                                            </p:graphicEl>
                                          </p:spTgt>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6">
                                            <p:graphicEl>
                                              <a:dgm id="{CFF1252C-0595-4E07-A11A-7A8932D50945}"/>
                                            </p:graphicEl>
                                          </p:spTgt>
                                        </p:tgtEl>
                                        <p:attrNameLst>
                                          <p:attrName>style.visibility</p:attrName>
                                        </p:attrNameLst>
                                      </p:cBhvr>
                                      <p:to>
                                        <p:strVal val="visible"/>
                                      </p:to>
                                    </p:set>
                                    <p:animEffect transition="in" filter="fade">
                                      <p:cBhvr>
                                        <p:cTn id="37" dur="2000"/>
                                        <p:tgtEl>
                                          <p:spTgt spid="6">
                                            <p:graphicEl>
                                              <a:dgm id="{CFF1252C-0595-4E07-A11A-7A8932D50945}"/>
                                            </p:graphicEl>
                                          </p:spTgt>
                                        </p:tgtEl>
                                      </p:cBhvr>
                                    </p:animEffect>
                                    <p:anim calcmode="lin" valueType="num">
                                      <p:cBhvr>
                                        <p:cTn id="38" dur="2000" fill="hold"/>
                                        <p:tgtEl>
                                          <p:spTgt spid="6">
                                            <p:graphicEl>
                                              <a:dgm id="{CFF1252C-0595-4E07-A11A-7A8932D50945}"/>
                                            </p:graphicEl>
                                          </p:spTgt>
                                        </p:tgtEl>
                                        <p:attrNameLst>
                                          <p:attrName>ppt_w</p:attrName>
                                        </p:attrNameLst>
                                      </p:cBhvr>
                                      <p:tavLst>
                                        <p:tav tm="0" fmla="#ppt_w*sin(2.5*pi*$)">
                                          <p:val>
                                            <p:fltVal val="0"/>
                                          </p:val>
                                        </p:tav>
                                        <p:tav tm="100000">
                                          <p:val>
                                            <p:fltVal val="1"/>
                                          </p:val>
                                        </p:tav>
                                      </p:tavLst>
                                    </p:anim>
                                    <p:anim calcmode="lin" valueType="num">
                                      <p:cBhvr>
                                        <p:cTn id="39" dur="2000" fill="hold"/>
                                        <p:tgtEl>
                                          <p:spTgt spid="6">
                                            <p:graphicEl>
                                              <a:dgm id="{CFF1252C-0595-4E07-A11A-7A8932D50945}"/>
                                            </p:graphicEl>
                                          </p:spTgt>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6">
                                            <p:graphicEl>
                                              <a:dgm id="{130120D8-5789-41CB-A40D-2CCBACBD3936}"/>
                                            </p:graphicEl>
                                          </p:spTgt>
                                        </p:tgtEl>
                                        <p:attrNameLst>
                                          <p:attrName>style.visibility</p:attrName>
                                        </p:attrNameLst>
                                      </p:cBhvr>
                                      <p:to>
                                        <p:strVal val="visible"/>
                                      </p:to>
                                    </p:set>
                                    <p:animEffect transition="in" filter="fade">
                                      <p:cBhvr>
                                        <p:cTn id="42" dur="2000"/>
                                        <p:tgtEl>
                                          <p:spTgt spid="6">
                                            <p:graphicEl>
                                              <a:dgm id="{130120D8-5789-41CB-A40D-2CCBACBD3936}"/>
                                            </p:graphicEl>
                                          </p:spTgt>
                                        </p:tgtEl>
                                      </p:cBhvr>
                                    </p:animEffect>
                                    <p:anim calcmode="lin" valueType="num">
                                      <p:cBhvr>
                                        <p:cTn id="43" dur="2000" fill="hold"/>
                                        <p:tgtEl>
                                          <p:spTgt spid="6">
                                            <p:graphicEl>
                                              <a:dgm id="{130120D8-5789-41CB-A40D-2CCBACBD3936}"/>
                                            </p:graphicEl>
                                          </p:spTgt>
                                        </p:tgtEl>
                                        <p:attrNameLst>
                                          <p:attrName>ppt_w</p:attrName>
                                        </p:attrNameLst>
                                      </p:cBhvr>
                                      <p:tavLst>
                                        <p:tav tm="0" fmla="#ppt_w*sin(2.5*pi*$)">
                                          <p:val>
                                            <p:fltVal val="0"/>
                                          </p:val>
                                        </p:tav>
                                        <p:tav tm="100000">
                                          <p:val>
                                            <p:fltVal val="1"/>
                                          </p:val>
                                        </p:tav>
                                      </p:tavLst>
                                    </p:anim>
                                    <p:anim calcmode="lin" valueType="num">
                                      <p:cBhvr>
                                        <p:cTn id="44" dur="2000" fill="hold"/>
                                        <p:tgtEl>
                                          <p:spTgt spid="6">
                                            <p:graphicEl>
                                              <a:dgm id="{130120D8-5789-41CB-A40D-2CCBACBD3936}"/>
                                            </p:graphicEl>
                                          </p:spTgt>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6">
                                            <p:graphicEl>
                                              <a:dgm id="{E4865CA1-7852-4817-9F46-AB262D72133B}"/>
                                            </p:graphicEl>
                                          </p:spTgt>
                                        </p:tgtEl>
                                        <p:attrNameLst>
                                          <p:attrName>style.visibility</p:attrName>
                                        </p:attrNameLst>
                                      </p:cBhvr>
                                      <p:to>
                                        <p:strVal val="visible"/>
                                      </p:to>
                                    </p:set>
                                    <p:animEffect transition="in" filter="fade">
                                      <p:cBhvr>
                                        <p:cTn id="47" dur="2000"/>
                                        <p:tgtEl>
                                          <p:spTgt spid="6">
                                            <p:graphicEl>
                                              <a:dgm id="{E4865CA1-7852-4817-9F46-AB262D72133B}"/>
                                            </p:graphicEl>
                                          </p:spTgt>
                                        </p:tgtEl>
                                      </p:cBhvr>
                                    </p:animEffect>
                                    <p:anim calcmode="lin" valueType="num">
                                      <p:cBhvr>
                                        <p:cTn id="48" dur="2000" fill="hold"/>
                                        <p:tgtEl>
                                          <p:spTgt spid="6">
                                            <p:graphicEl>
                                              <a:dgm id="{E4865CA1-7852-4817-9F46-AB262D72133B}"/>
                                            </p:graphicEl>
                                          </p:spTgt>
                                        </p:tgtEl>
                                        <p:attrNameLst>
                                          <p:attrName>ppt_w</p:attrName>
                                        </p:attrNameLst>
                                      </p:cBhvr>
                                      <p:tavLst>
                                        <p:tav tm="0" fmla="#ppt_w*sin(2.5*pi*$)">
                                          <p:val>
                                            <p:fltVal val="0"/>
                                          </p:val>
                                        </p:tav>
                                        <p:tav tm="100000">
                                          <p:val>
                                            <p:fltVal val="1"/>
                                          </p:val>
                                        </p:tav>
                                      </p:tavLst>
                                    </p:anim>
                                    <p:anim calcmode="lin" valueType="num">
                                      <p:cBhvr>
                                        <p:cTn id="49" dur="2000" fill="hold"/>
                                        <p:tgtEl>
                                          <p:spTgt spid="6">
                                            <p:graphicEl>
                                              <a:dgm id="{E4865CA1-7852-4817-9F46-AB262D72133B}"/>
                                            </p:graphicEl>
                                          </p:spTgt>
                                        </p:tgtEl>
                                        <p:attrNameLst>
                                          <p:attrName>ppt_h</p:attrName>
                                        </p:attrNameLst>
                                      </p:cBhvr>
                                      <p:tavLst>
                                        <p:tav tm="0">
                                          <p:val>
                                            <p:strVal val="#ppt_h"/>
                                          </p:val>
                                        </p:tav>
                                        <p:tav tm="100000">
                                          <p:val>
                                            <p:strVal val="#ppt_h"/>
                                          </p:val>
                                        </p:tav>
                                      </p:tavLst>
                                    </p:anim>
                                  </p:childTnLst>
                                </p:cTn>
                              </p:par>
                              <p:par>
                                <p:cTn id="50" presetID="45" presetClass="entr" presetSubtype="0" fill="hold" grpId="0" nodeType="withEffect">
                                  <p:stCondLst>
                                    <p:cond delay="0"/>
                                  </p:stCondLst>
                                  <p:childTnLst>
                                    <p:set>
                                      <p:cBhvr>
                                        <p:cTn id="51" dur="1" fill="hold">
                                          <p:stCondLst>
                                            <p:cond delay="0"/>
                                          </p:stCondLst>
                                        </p:cTn>
                                        <p:tgtEl>
                                          <p:spTgt spid="6">
                                            <p:graphicEl>
                                              <a:dgm id="{DC46B4C0-D0AE-4479-B88F-8EC35620DCBE}"/>
                                            </p:graphicEl>
                                          </p:spTgt>
                                        </p:tgtEl>
                                        <p:attrNameLst>
                                          <p:attrName>style.visibility</p:attrName>
                                        </p:attrNameLst>
                                      </p:cBhvr>
                                      <p:to>
                                        <p:strVal val="visible"/>
                                      </p:to>
                                    </p:set>
                                    <p:animEffect transition="in" filter="fade">
                                      <p:cBhvr>
                                        <p:cTn id="52" dur="2000"/>
                                        <p:tgtEl>
                                          <p:spTgt spid="6">
                                            <p:graphicEl>
                                              <a:dgm id="{DC46B4C0-D0AE-4479-B88F-8EC35620DCBE}"/>
                                            </p:graphicEl>
                                          </p:spTgt>
                                        </p:tgtEl>
                                      </p:cBhvr>
                                    </p:animEffect>
                                    <p:anim calcmode="lin" valueType="num">
                                      <p:cBhvr>
                                        <p:cTn id="53" dur="2000" fill="hold"/>
                                        <p:tgtEl>
                                          <p:spTgt spid="6">
                                            <p:graphicEl>
                                              <a:dgm id="{DC46B4C0-D0AE-4479-B88F-8EC35620DCBE}"/>
                                            </p:graphicEl>
                                          </p:spTgt>
                                        </p:tgtEl>
                                        <p:attrNameLst>
                                          <p:attrName>ppt_w</p:attrName>
                                        </p:attrNameLst>
                                      </p:cBhvr>
                                      <p:tavLst>
                                        <p:tav tm="0" fmla="#ppt_w*sin(2.5*pi*$)">
                                          <p:val>
                                            <p:fltVal val="0"/>
                                          </p:val>
                                        </p:tav>
                                        <p:tav tm="100000">
                                          <p:val>
                                            <p:fltVal val="1"/>
                                          </p:val>
                                        </p:tav>
                                      </p:tavLst>
                                    </p:anim>
                                    <p:anim calcmode="lin" valueType="num">
                                      <p:cBhvr>
                                        <p:cTn id="54" dur="2000" fill="hold"/>
                                        <p:tgtEl>
                                          <p:spTgt spid="6">
                                            <p:graphicEl>
                                              <a:dgm id="{DC46B4C0-D0AE-4479-B88F-8EC35620DCBE}"/>
                                            </p:graphicEl>
                                          </p:spTgt>
                                        </p:tgtEl>
                                        <p:attrNameLst>
                                          <p:attrName>ppt_h</p:attrName>
                                        </p:attrNameLst>
                                      </p:cBhvr>
                                      <p:tavLst>
                                        <p:tav tm="0">
                                          <p:val>
                                            <p:strVal val="#ppt_h"/>
                                          </p:val>
                                        </p:tav>
                                        <p:tav tm="100000">
                                          <p:val>
                                            <p:strVal val="#ppt_h"/>
                                          </p:val>
                                        </p:tav>
                                      </p:tavLst>
                                    </p:anim>
                                  </p:childTnLst>
                                </p:cTn>
                              </p:par>
                              <p:par>
                                <p:cTn id="55" presetID="45" presetClass="entr" presetSubtype="0" fill="hold" grpId="0" nodeType="withEffect">
                                  <p:stCondLst>
                                    <p:cond delay="0"/>
                                  </p:stCondLst>
                                  <p:childTnLst>
                                    <p:set>
                                      <p:cBhvr>
                                        <p:cTn id="56" dur="1" fill="hold">
                                          <p:stCondLst>
                                            <p:cond delay="0"/>
                                          </p:stCondLst>
                                        </p:cTn>
                                        <p:tgtEl>
                                          <p:spTgt spid="6">
                                            <p:graphicEl>
                                              <a:dgm id="{258D60C0-CE4B-4973-8587-98AB6755BC7B}"/>
                                            </p:graphicEl>
                                          </p:spTgt>
                                        </p:tgtEl>
                                        <p:attrNameLst>
                                          <p:attrName>style.visibility</p:attrName>
                                        </p:attrNameLst>
                                      </p:cBhvr>
                                      <p:to>
                                        <p:strVal val="visible"/>
                                      </p:to>
                                    </p:set>
                                    <p:animEffect transition="in" filter="fade">
                                      <p:cBhvr>
                                        <p:cTn id="57" dur="2000"/>
                                        <p:tgtEl>
                                          <p:spTgt spid="6">
                                            <p:graphicEl>
                                              <a:dgm id="{258D60C0-CE4B-4973-8587-98AB6755BC7B}"/>
                                            </p:graphicEl>
                                          </p:spTgt>
                                        </p:tgtEl>
                                      </p:cBhvr>
                                    </p:animEffect>
                                    <p:anim calcmode="lin" valueType="num">
                                      <p:cBhvr>
                                        <p:cTn id="58" dur="2000" fill="hold"/>
                                        <p:tgtEl>
                                          <p:spTgt spid="6">
                                            <p:graphicEl>
                                              <a:dgm id="{258D60C0-CE4B-4973-8587-98AB6755BC7B}"/>
                                            </p:graphicEl>
                                          </p:spTgt>
                                        </p:tgtEl>
                                        <p:attrNameLst>
                                          <p:attrName>ppt_w</p:attrName>
                                        </p:attrNameLst>
                                      </p:cBhvr>
                                      <p:tavLst>
                                        <p:tav tm="0" fmla="#ppt_w*sin(2.5*pi*$)">
                                          <p:val>
                                            <p:fltVal val="0"/>
                                          </p:val>
                                        </p:tav>
                                        <p:tav tm="100000">
                                          <p:val>
                                            <p:fltVal val="1"/>
                                          </p:val>
                                        </p:tav>
                                      </p:tavLst>
                                    </p:anim>
                                    <p:anim calcmode="lin" valueType="num">
                                      <p:cBhvr>
                                        <p:cTn id="59" dur="2000" fill="hold"/>
                                        <p:tgtEl>
                                          <p:spTgt spid="6">
                                            <p:graphicEl>
                                              <a:dgm id="{258D60C0-CE4B-4973-8587-98AB6755BC7B}"/>
                                            </p:graphic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Appendix A</a:t>
            </a:r>
            <a:endParaRPr lang="en-US" dirty="0"/>
          </a:p>
        </p:txBody>
      </p:sp>
      <p:sp>
        <p:nvSpPr>
          <p:cNvPr id="3" name="Content Placeholder 2"/>
          <p:cNvSpPr>
            <a:spLocks noGrp="1"/>
          </p:cNvSpPr>
          <p:nvPr>
            <p:ph idx="1"/>
          </p:nvPr>
        </p:nvSpPr>
        <p:spPr>
          <a:xfrm>
            <a:off x="162560" y="1825625"/>
            <a:ext cx="5953760" cy="4351338"/>
          </a:xfrm>
        </p:spPr>
        <p:txBody>
          <a:bodyPr/>
          <a:lstStyle/>
          <a:p>
            <a:r>
              <a:rPr lang="en-US" dirty="0" smtClean="0"/>
              <a:t>Example of Normalized Data Table</a:t>
            </a:r>
            <a:endParaRPr lang="en-US" dirty="0"/>
          </a:p>
        </p:txBody>
      </p:sp>
      <p:sp>
        <p:nvSpPr>
          <p:cNvPr id="4" name="Content Placeholder 2"/>
          <p:cNvSpPr txBox="1">
            <a:spLocks/>
          </p:cNvSpPr>
          <p:nvPr/>
        </p:nvSpPr>
        <p:spPr>
          <a:xfrm>
            <a:off x="6126480" y="1825625"/>
            <a:ext cx="59537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Data controls</a:t>
            </a:r>
            <a:endParaRPr lang="en-US" dirty="0"/>
          </a:p>
          <a:p>
            <a:pPr lvl="1"/>
            <a:r>
              <a:rPr lang="en-US" sz="1400" dirty="0"/>
              <a:t>All data fields have designated data types with character limits</a:t>
            </a:r>
          </a:p>
          <a:p>
            <a:pPr lvl="1"/>
            <a:r>
              <a:rPr lang="en-US" sz="1400" dirty="0"/>
              <a:t>Referential integrity</a:t>
            </a:r>
          </a:p>
          <a:p>
            <a:pPr lvl="1"/>
            <a:r>
              <a:rPr lang="en-US" sz="1400" dirty="0"/>
              <a:t>Data is secured from outside member access</a:t>
            </a:r>
          </a:p>
          <a:p>
            <a:pPr lvl="1"/>
            <a:r>
              <a:rPr lang="en-US" sz="1400" dirty="0"/>
              <a:t>Data is backed up nightly and physically stored on secured servers with limited physical access</a:t>
            </a:r>
          </a:p>
          <a:p>
            <a:pPr lvl="1"/>
            <a:r>
              <a:rPr lang="en-US" sz="1400" dirty="0"/>
              <a:t>Store each system data request for backup, as well as security reference if needed</a:t>
            </a:r>
          </a:p>
          <a:p>
            <a:pPr lvl="1"/>
            <a:r>
              <a:rPr lang="en-US" sz="1400" dirty="0"/>
              <a:t>File encryption</a:t>
            </a:r>
          </a:p>
        </p:txBody>
      </p:sp>
      <p:pic>
        <p:nvPicPr>
          <p:cNvPr id="5" name="Picture 4"/>
          <p:cNvPicPr>
            <a:picLocks noChangeAspect="1"/>
          </p:cNvPicPr>
          <p:nvPr/>
        </p:nvPicPr>
        <p:blipFill>
          <a:blip r:embed="rId2"/>
          <a:stretch>
            <a:fillRect/>
          </a:stretch>
        </p:blipFill>
        <p:spPr>
          <a:xfrm>
            <a:off x="162560" y="2409507"/>
            <a:ext cx="5407436" cy="2538413"/>
          </a:xfrm>
          <a:prstGeom prst="rect">
            <a:avLst/>
          </a:prstGeom>
        </p:spPr>
      </p:pic>
    </p:spTree>
    <p:extLst>
      <p:ext uri="{BB962C8B-B14F-4D97-AF65-F5344CB8AC3E}">
        <p14:creationId xmlns:p14="http://schemas.microsoft.com/office/powerpoint/2010/main" val="9771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6375160"/>
              </p:ext>
            </p:extLst>
          </p:nvPr>
        </p:nvGraphicFramePr>
        <p:xfrm>
          <a:off x="838200" y="1825625"/>
          <a:ext cx="524175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Image result for pregnant mom at comput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3335" y="2101056"/>
            <a:ext cx="5715000" cy="3800476"/>
          </a:xfrm>
          <a:prstGeom prst="rect">
            <a:avLst/>
          </a:prstGeom>
          <a:noFill/>
          <a:ln w="38100">
            <a:solidFill>
              <a:schemeClr val="bg1"/>
            </a:solidFill>
          </a:ln>
          <a:extLst>
            <a:ext uri="{909E8E84-426E-40DD-AFC4-6F175D3DCCD1}">
              <a14:hiddenFill xmlns:a14="http://schemas.microsoft.com/office/drawing/2010/main">
                <a:solidFill>
                  <a:srgbClr val="FFFFFF"/>
                </a:solidFill>
              </a14:hiddenFill>
            </a:ext>
          </a:extLst>
        </p:spPr>
      </p:pic>
      <p:pic>
        <p:nvPicPr>
          <p:cNvPr id="1028" name="Picture 4" descr="Image result for pregnant woman at doctor appointm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2400" y="2227103"/>
            <a:ext cx="1764030" cy="1764031"/>
          </a:xfrm>
          <a:prstGeom prst="rect">
            <a:avLst/>
          </a:prstGeom>
          <a:noFill/>
          <a:ln w="38100">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Image result for pregnancy ultrasoun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71848" y="3991134"/>
            <a:ext cx="2122170" cy="1656881"/>
          </a:xfrm>
          <a:prstGeom prst="rect">
            <a:avLst/>
          </a:prstGeom>
          <a:noFill/>
          <a:ln w="38100">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703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Business Need – </a:t>
            </a:r>
            <a:r>
              <a:rPr lang="en-US" sz="3600" i="1" dirty="0" smtClean="0"/>
              <a:t>Healing Hands</a:t>
            </a:r>
            <a:endParaRPr lang="en-US" i="1" dirty="0"/>
          </a:p>
        </p:txBody>
      </p:sp>
      <p:sp>
        <p:nvSpPr>
          <p:cNvPr id="3" name="Content Placeholder 2"/>
          <p:cNvSpPr>
            <a:spLocks noGrp="1"/>
          </p:cNvSpPr>
          <p:nvPr>
            <p:ph idx="1"/>
          </p:nvPr>
        </p:nvSpPr>
        <p:spPr>
          <a:xfrm>
            <a:off x="1615440" y="2252345"/>
            <a:ext cx="10576560" cy="4351338"/>
          </a:xfrm>
        </p:spPr>
        <p:txBody>
          <a:bodyPr/>
          <a:lstStyle/>
          <a:p>
            <a:pPr marL="514350" indent="-514350">
              <a:buFont typeface="+mj-lt"/>
              <a:buAutoNum type="arabicPeriod"/>
            </a:pPr>
            <a:r>
              <a:rPr lang="en-US" dirty="0" smtClean="0"/>
              <a:t>Improve efficiency of labor</a:t>
            </a:r>
          </a:p>
          <a:p>
            <a:pPr marL="514350" indent="-514350">
              <a:buFont typeface="+mj-lt"/>
              <a:buAutoNum type="arabicPeriod"/>
            </a:pPr>
            <a:r>
              <a:rPr lang="en-US" dirty="0" smtClean="0"/>
              <a:t>Reduce redundant tasks for Doctors as well as practice staff</a:t>
            </a:r>
          </a:p>
          <a:p>
            <a:pPr marL="514350" indent="-514350">
              <a:buFont typeface="+mj-lt"/>
              <a:buAutoNum type="arabicPeriod"/>
            </a:pPr>
            <a:r>
              <a:rPr lang="en-US" dirty="0" smtClean="0"/>
              <a:t>Take on more patients</a:t>
            </a:r>
            <a:endParaRPr lang="en-US" dirty="0"/>
          </a:p>
        </p:txBody>
      </p:sp>
    </p:spTree>
    <p:extLst>
      <p:ext uri="{BB962C8B-B14F-4D97-AF65-F5344CB8AC3E}">
        <p14:creationId xmlns:p14="http://schemas.microsoft.com/office/powerpoint/2010/main" val="412409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Business Solution</a:t>
            </a:r>
            <a:endParaRPr lang="en-US" dirty="0"/>
          </a:p>
        </p:txBody>
      </p:sp>
      <p:sp>
        <p:nvSpPr>
          <p:cNvPr id="3" name="Content Placeholder 2"/>
          <p:cNvSpPr>
            <a:spLocks noGrp="1"/>
          </p:cNvSpPr>
          <p:nvPr>
            <p:ph idx="1"/>
          </p:nvPr>
        </p:nvSpPr>
        <p:spPr>
          <a:xfrm>
            <a:off x="500379" y="1690687"/>
            <a:ext cx="5289884" cy="4351338"/>
          </a:xfrm>
        </p:spPr>
        <p:txBody>
          <a:bodyPr anchor="ctr">
            <a:normAutofit/>
          </a:bodyPr>
          <a:lstStyle/>
          <a:p>
            <a:pPr marL="0" indent="0" algn="ctr">
              <a:buNone/>
            </a:pPr>
            <a:r>
              <a:rPr lang="en-US" sz="7200" dirty="0" smtClean="0"/>
              <a:t>Mom &amp; Me</a:t>
            </a:r>
          </a:p>
          <a:p>
            <a:pPr marL="0" indent="0" algn="ctr">
              <a:buNone/>
            </a:pPr>
            <a:r>
              <a:rPr lang="en-US" sz="2400" dirty="0" smtClean="0"/>
              <a:t>Software System Solution</a:t>
            </a:r>
            <a:endParaRPr lang="en-US" sz="2400" dirty="0"/>
          </a:p>
        </p:txBody>
      </p:sp>
      <p:sp>
        <p:nvSpPr>
          <p:cNvPr id="4" name="Content Placeholder 2"/>
          <p:cNvSpPr txBox="1">
            <a:spLocks/>
          </p:cNvSpPr>
          <p:nvPr/>
        </p:nvSpPr>
        <p:spPr>
          <a:xfrm>
            <a:off x="6432882" y="1690687"/>
            <a:ext cx="5289884" cy="412674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By providing an online portal to patients the practice will receive these additional benefits:</a:t>
            </a:r>
          </a:p>
          <a:p>
            <a:r>
              <a:rPr lang="en-US" sz="2000" dirty="0" smtClean="0"/>
              <a:t>Improve communication with patients</a:t>
            </a:r>
          </a:p>
          <a:p>
            <a:r>
              <a:rPr lang="en-US" sz="2000" dirty="0" smtClean="0"/>
              <a:t>Improve efficiency</a:t>
            </a:r>
          </a:p>
          <a:p>
            <a:r>
              <a:rPr lang="en-US" sz="2000" dirty="0" smtClean="0"/>
              <a:t>Reduce redundant tasks for Doctors as well as practice staff</a:t>
            </a:r>
          </a:p>
          <a:p>
            <a:r>
              <a:rPr lang="en-US" sz="2000" dirty="0" smtClean="0"/>
              <a:t>Increase patient capacity</a:t>
            </a:r>
          </a:p>
          <a:p>
            <a:r>
              <a:rPr lang="en-US" sz="2000" dirty="0" smtClean="0"/>
              <a:t>Improve revenue</a:t>
            </a:r>
          </a:p>
          <a:p>
            <a:r>
              <a:rPr lang="en-US" sz="2000" dirty="0" smtClean="0"/>
              <a:t>Allow for additional re-investment opportunity into business technology</a:t>
            </a:r>
          </a:p>
          <a:p>
            <a:r>
              <a:rPr lang="en-US" sz="2000" dirty="0" smtClean="0"/>
              <a:t>Eliminate </a:t>
            </a:r>
            <a:r>
              <a:rPr lang="en-US" sz="2000" i="1" dirty="0"/>
              <a:t>unnecessary</a:t>
            </a:r>
            <a:r>
              <a:rPr lang="en-US" sz="2000" dirty="0"/>
              <a:t> trips to the doctor’s office for expectant mothers</a:t>
            </a:r>
          </a:p>
          <a:p>
            <a:endParaRPr lang="en-US" sz="2000" dirty="0" smtClean="0"/>
          </a:p>
        </p:txBody>
      </p:sp>
    </p:spTree>
    <p:extLst>
      <p:ext uri="{BB962C8B-B14F-4D97-AF65-F5344CB8AC3E}">
        <p14:creationId xmlns:p14="http://schemas.microsoft.com/office/powerpoint/2010/main" val="3735700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Solution Development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69039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7564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Planning &amp; Analysis – </a:t>
            </a:r>
            <a:r>
              <a:rPr lang="en-US" sz="3600" dirty="0" smtClean="0"/>
              <a:t>Scope &amp; System Description</a:t>
            </a:r>
            <a:endParaRPr lang="en-US" sz="3600" dirty="0"/>
          </a:p>
        </p:txBody>
      </p:sp>
      <p:sp>
        <p:nvSpPr>
          <p:cNvPr id="10" name="Right Arrow 9"/>
          <p:cNvSpPr/>
          <p:nvPr/>
        </p:nvSpPr>
        <p:spPr>
          <a:xfrm>
            <a:off x="352926" y="3820285"/>
            <a:ext cx="8013031" cy="3037716"/>
          </a:xfrm>
          <a:prstGeom prst="rightArrow">
            <a:avLst>
              <a:gd name="adj1" fmla="val 71231"/>
              <a:gd name="adj2" fmla="val 3943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2277978" y="4301550"/>
            <a:ext cx="5277853" cy="2160977"/>
          </a:xfrm>
          <a:custGeom>
            <a:avLst/>
            <a:gdLst>
              <a:gd name="connsiteX0" fmla="*/ 0 w 7363326"/>
              <a:gd name="connsiteY0" fmla="*/ 0 h 2556450"/>
              <a:gd name="connsiteX1" fmla="*/ 7363326 w 7363326"/>
              <a:gd name="connsiteY1" fmla="*/ 0 h 2556450"/>
              <a:gd name="connsiteX2" fmla="*/ 7363326 w 7363326"/>
              <a:gd name="connsiteY2" fmla="*/ 2556450 h 2556450"/>
              <a:gd name="connsiteX3" fmla="*/ 0 w 7363326"/>
              <a:gd name="connsiteY3" fmla="*/ 2556450 h 2556450"/>
              <a:gd name="connsiteX4" fmla="*/ 0 w 7363326"/>
              <a:gd name="connsiteY4" fmla="*/ 0 h 255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3326" h="2556450">
                <a:moveTo>
                  <a:pt x="0" y="0"/>
                </a:moveTo>
                <a:lnTo>
                  <a:pt x="7363326" y="0"/>
                </a:lnTo>
                <a:lnTo>
                  <a:pt x="7363326" y="2556450"/>
                </a:lnTo>
                <a:lnTo>
                  <a:pt x="0" y="25564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33786" tIns="35560" rIns="199136" bIns="35560" numCol="1" spcCol="1270" anchor="t" anchorCtr="0">
            <a:noAutofit/>
          </a:bodyPr>
          <a:lstStyle/>
          <a:p>
            <a:pPr marL="0" lvl="1" algn="l" defTabSz="1244600">
              <a:lnSpc>
                <a:spcPct val="90000"/>
              </a:lnSpc>
              <a:spcBef>
                <a:spcPct val="0"/>
              </a:spcBef>
              <a:spcAft>
                <a:spcPct val="20000"/>
              </a:spcAft>
            </a:pPr>
            <a:r>
              <a:rPr lang="en-US" sz="2400" kern="1200" dirty="0" smtClean="0"/>
              <a:t>System Mom and Me will be a web based application designed for the staff of “Healing hands” to counsel future mothers during different development stages of their baby keep and track off following information</a:t>
            </a:r>
            <a:endParaRPr lang="en-US" sz="2400" kern="1200" dirty="0"/>
          </a:p>
        </p:txBody>
      </p:sp>
      <p:sp>
        <p:nvSpPr>
          <p:cNvPr id="12" name="TextBox 11"/>
          <p:cNvSpPr txBox="1"/>
          <p:nvPr/>
        </p:nvSpPr>
        <p:spPr>
          <a:xfrm>
            <a:off x="8365957" y="4215758"/>
            <a:ext cx="4299285"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Nutritional needs</a:t>
            </a:r>
          </a:p>
          <a:p>
            <a:pPr marL="285750" indent="-285750">
              <a:buFont typeface="Arial" panose="020B0604020202020204" pitchFamily="34" charset="0"/>
              <a:buChar char="•"/>
            </a:pPr>
            <a:r>
              <a:rPr lang="en-US" sz="2800" dirty="0" smtClean="0"/>
              <a:t>Physical development</a:t>
            </a:r>
          </a:p>
          <a:p>
            <a:pPr marL="285750" indent="-285750">
              <a:buFont typeface="Arial" panose="020B0604020202020204" pitchFamily="34" charset="0"/>
              <a:buChar char="•"/>
            </a:pPr>
            <a:r>
              <a:rPr lang="en-US" sz="2800" dirty="0" smtClean="0"/>
              <a:t>Photo albums</a:t>
            </a:r>
          </a:p>
          <a:p>
            <a:pPr marL="285750" indent="-285750">
              <a:buFont typeface="Arial" panose="020B0604020202020204" pitchFamily="34" charset="0"/>
              <a:buChar char="•"/>
            </a:pPr>
            <a:r>
              <a:rPr lang="en-US" sz="2800" dirty="0" smtClean="0"/>
              <a:t>Possible symptoms</a:t>
            </a:r>
          </a:p>
          <a:p>
            <a:pPr marL="285750" indent="-285750">
              <a:buFont typeface="Arial" panose="020B0604020202020204" pitchFamily="34" charset="0"/>
              <a:buChar char="•"/>
            </a:pPr>
            <a:r>
              <a:rPr lang="en-US" sz="2800" dirty="0" smtClean="0"/>
              <a:t>Item needs</a:t>
            </a:r>
            <a:endParaRPr lang="en-US" sz="2800" dirty="0"/>
          </a:p>
        </p:txBody>
      </p:sp>
      <p:sp>
        <p:nvSpPr>
          <p:cNvPr id="4" name="TextBox 3"/>
          <p:cNvSpPr txBox="1"/>
          <p:nvPr/>
        </p:nvSpPr>
        <p:spPr>
          <a:xfrm>
            <a:off x="352926" y="4862088"/>
            <a:ext cx="2069432" cy="954107"/>
          </a:xfrm>
          <a:prstGeom prst="rect">
            <a:avLst/>
          </a:prstGeom>
          <a:noFill/>
        </p:spPr>
        <p:txBody>
          <a:bodyPr wrap="square" rtlCol="0">
            <a:spAutoFit/>
          </a:bodyPr>
          <a:lstStyle/>
          <a:p>
            <a:pPr algn="ctr"/>
            <a:r>
              <a:rPr lang="en-US" sz="2800" dirty="0" smtClean="0"/>
              <a:t>System Description</a:t>
            </a:r>
            <a:endParaRPr lang="en-US" sz="2800" dirty="0"/>
          </a:p>
        </p:txBody>
      </p:sp>
      <p:sp>
        <p:nvSpPr>
          <p:cNvPr id="14" name="Right Arrow 13"/>
          <p:cNvSpPr/>
          <p:nvPr/>
        </p:nvSpPr>
        <p:spPr>
          <a:xfrm>
            <a:off x="352927" y="1263834"/>
            <a:ext cx="3352800" cy="3037716"/>
          </a:xfrm>
          <a:prstGeom prst="rightArrow">
            <a:avLst>
              <a:gd name="adj1" fmla="val 71231"/>
              <a:gd name="adj2" fmla="val 3943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558461" y="1788683"/>
            <a:ext cx="4299285" cy="1261884"/>
          </a:xfrm>
          <a:prstGeom prst="rect">
            <a:avLst/>
          </a:prstGeom>
          <a:noFill/>
        </p:spPr>
        <p:txBody>
          <a:bodyPr wrap="square" rtlCol="0">
            <a:spAutoFit/>
          </a:bodyPr>
          <a:lstStyle/>
          <a:p>
            <a:r>
              <a:rPr lang="en-US" sz="2800" dirty="0" smtClean="0"/>
              <a:t>Project Timeline</a:t>
            </a:r>
          </a:p>
          <a:p>
            <a:r>
              <a:rPr lang="en-US" sz="2400" dirty="0" smtClean="0"/>
              <a:t>12-Months</a:t>
            </a:r>
          </a:p>
          <a:p>
            <a:r>
              <a:rPr lang="en-US" sz="2400" dirty="0" smtClean="0"/>
              <a:t>(4Q17, October 2017)</a:t>
            </a:r>
            <a:endParaRPr lang="en-US" sz="2400" dirty="0"/>
          </a:p>
        </p:txBody>
      </p:sp>
      <p:sp>
        <p:nvSpPr>
          <p:cNvPr id="17" name="TextBox 16"/>
          <p:cNvSpPr txBox="1"/>
          <p:nvPr/>
        </p:nvSpPr>
        <p:spPr>
          <a:xfrm>
            <a:off x="352926" y="2305637"/>
            <a:ext cx="2069432" cy="954107"/>
          </a:xfrm>
          <a:prstGeom prst="rect">
            <a:avLst/>
          </a:prstGeom>
          <a:noFill/>
        </p:spPr>
        <p:txBody>
          <a:bodyPr wrap="square" rtlCol="0">
            <a:spAutoFit/>
          </a:bodyPr>
          <a:lstStyle/>
          <a:p>
            <a:pPr algn="ctr"/>
            <a:r>
              <a:rPr lang="en-US" sz="2800" dirty="0" smtClean="0"/>
              <a:t>Project Scope</a:t>
            </a:r>
            <a:endParaRPr lang="en-US" sz="2800" dirty="0"/>
          </a:p>
        </p:txBody>
      </p:sp>
      <p:sp>
        <p:nvSpPr>
          <p:cNvPr id="18" name="TextBox 17"/>
          <p:cNvSpPr txBox="1"/>
          <p:nvPr/>
        </p:nvSpPr>
        <p:spPr>
          <a:xfrm>
            <a:off x="3705727" y="1782416"/>
            <a:ext cx="4299285" cy="2000548"/>
          </a:xfrm>
          <a:prstGeom prst="rect">
            <a:avLst/>
          </a:prstGeom>
          <a:noFill/>
        </p:spPr>
        <p:txBody>
          <a:bodyPr wrap="square" rtlCol="0">
            <a:spAutoFit/>
          </a:bodyPr>
          <a:lstStyle/>
          <a:p>
            <a:r>
              <a:rPr lang="en-US" sz="2800" dirty="0" smtClean="0"/>
              <a:t>Objective</a:t>
            </a:r>
          </a:p>
          <a:p>
            <a:r>
              <a:rPr lang="en-US" sz="2400" dirty="0" smtClean="0"/>
              <a:t>To provide expectant mother with an online portal for information they need related to their pregnancy</a:t>
            </a:r>
            <a:endParaRPr lang="en-US" sz="2400" dirty="0"/>
          </a:p>
        </p:txBody>
      </p:sp>
    </p:spTree>
    <p:extLst>
      <p:ext uri="{BB962C8B-B14F-4D97-AF65-F5344CB8AC3E}">
        <p14:creationId xmlns:p14="http://schemas.microsoft.com/office/powerpoint/2010/main" val="3432099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Planning &amp; Analysis – </a:t>
            </a:r>
            <a:r>
              <a:rPr lang="en-US" sz="3600" dirty="0" smtClean="0"/>
              <a:t>Requirements Definition</a:t>
            </a:r>
            <a:endParaRPr lang="en-US" sz="3600" dirty="0"/>
          </a:p>
        </p:txBody>
      </p:sp>
      <p:sp>
        <p:nvSpPr>
          <p:cNvPr id="6" name="Content Placeholder 2"/>
          <p:cNvSpPr>
            <a:spLocks noGrp="1"/>
          </p:cNvSpPr>
          <p:nvPr>
            <p:ph idx="1"/>
          </p:nvPr>
        </p:nvSpPr>
        <p:spPr>
          <a:xfrm>
            <a:off x="844279" y="1690688"/>
            <a:ext cx="10544082" cy="5370490"/>
          </a:xfrm>
        </p:spPr>
        <p:txBody>
          <a:bodyPr>
            <a:normAutofit/>
          </a:bodyPr>
          <a:lstStyle/>
          <a:p>
            <a:r>
              <a:rPr lang="en-US" sz="2200" dirty="0" smtClean="0"/>
              <a:t>Details</a:t>
            </a:r>
          </a:p>
          <a:p>
            <a:pPr lvl="1"/>
            <a:r>
              <a:rPr lang="en-US" sz="2200" u="sng" dirty="0" smtClean="0"/>
              <a:t>Healing Hands</a:t>
            </a:r>
          </a:p>
          <a:p>
            <a:pPr lvl="2"/>
            <a:r>
              <a:rPr lang="en-US" sz="2200" dirty="0" smtClean="0"/>
              <a:t>Staff enters the patient data in system</a:t>
            </a:r>
          </a:p>
          <a:p>
            <a:pPr lvl="2"/>
            <a:r>
              <a:rPr lang="en-US" sz="2200" dirty="0" smtClean="0"/>
              <a:t>Staff will provide access to client for database</a:t>
            </a:r>
          </a:p>
          <a:p>
            <a:pPr lvl="2"/>
            <a:r>
              <a:rPr lang="en-US" sz="2200" dirty="0" smtClean="0"/>
              <a:t>Doctors will provide their medication information and nutrition plan</a:t>
            </a:r>
          </a:p>
          <a:p>
            <a:pPr lvl="1"/>
            <a:r>
              <a:rPr lang="en-US" sz="2200" u="sng" dirty="0" smtClean="0"/>
              <a:t>Patient</a:t>
            </a:r>
          </a:p>
          <a:p>
            <a:pPr lvl="2"/>
            <a:r>
              <a:rPr lang="en-US" sz="2200" dirty="0" smtClean="0"/>
              <a:t>The patient will login the system</a:t>
            </a:r>
          </a:p>
          <a:p>
            <a:pPr lvl="2"/>
            <a:r>
              <a:rPr lang="en-US" sz="2200" dirty="0" smtClean="0"/>
              <a:t>Access all the necessary information</a:t>
            </a:r>
          </a:p>
          <a:p>
            <a:pPr lvl="2"/>
            <a:r>
              <a:rPr lang="en-US" sz="2200" dirty="0" smtClean="0"/>
              <a:t>Can plan their baby shower and maintain food items list</a:t>
            </a:r>
          </a:p>
          <a:p>
            <a:r>
              <a:rPr lang="en-US" sz="2200" dirty="0" smtClean="0"/>
              <a:t>Key Events</a:t>
            </a:r>
          </a:p>
          <a:p>
            <a:r>
              <a:rPr lang="en-US" sz="2200" dirty="0" smtClean="0"/>
              <a:t>The web application will not have a busy time. It will be used year round. We will aim to do maintenance around 12am when most of our patients will be asleep and the doctors will not be in. </a:t>
            </a:r>
          </a:p>
          <a:p>
            <a:endParaRPr lang="en-US" dirty="0"/>
          </a:p>
        </p:txBody>
      </p:sp>
    </p:spTree>
    <p:extLst>
      <p:ext uri="{BB962C8B-B14F-4D97-AF65-F5344CB8AC3E}">
        <p14:creationId xmlns:p14="http://schemas.microsoft.com/office/powerpoint/2010/main" val="3881849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Database Design – </a:t>
            </a:r>
            <a:r>
              <a:rPr lang="en-US" sz="3600" dirty="0" smtClean="0"/>
              <a:t>Data Flow Context Diagram</a:t>
            </a:r>
            <a:endParaRPr lang="en-US" sz="36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37211" y="1685109"/>
            <a:ext cx="9104812" cy="5172891"/>
          </a:xfrm>
          <a:prstGeom prst="rect">
            <a:avLst/>
          </a:prstGeom>
        </p:spPr>
      </p:pic>
    </p:spTree>
    <p:extLst>
      <p:ext uri="{BB962C8B-B14F-4D97-AF65-F5344CB8AC3E}">
        <p14:creationId xmlns:p14="http://schemas.microsoft.com/office/powerpoint/2010/main" val="516544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Database Design – </a:t>
            </a:r>
            <a:r>
              <a:rPr lang="en-US" sz="3600" dirty="0" smtClean="0"/>
              <a:t>Data Flow Level 0 Diagrams</a:t>
            </a:r>
            <a:endParaRPr lang="en-US" dirty="0"/>
          </a:p>
        </p:txBody>
      </p:sp>
      <p:pic>
        <p:nvPicPr>
          <p:cNvPr id="6" name="Picture 5"/>
          <p:cNvPicPr/>
          <p:nvPr/>
        </p:nvPicPr>
        <p:blipFill>
          <a:blip r:embed="rId2"/>
          <a:stretch>
            <a:fillRect/>
          </a:stretch>
        </p:blipFill>
        <p:spPr>
          <a:xfrm>
            <a:off x="-2599" y="1690688"/>
            <a:ext cx="8422565" cy="4798114"/>
          </a:xfrm>
          <a:prstGeom prst="rect">
            <a:avLst/>
          </a:prstGeom>
        </p:spPr>
      </p:pic>
      <p:pic>
        <p:nvPicPr>
          <p:cNvPr id="7" name="Picture 6"/>
          <p:cNvPicPr/>
          <p:nvPr/>
        </p:nvPicPr>
        <p:blipFill>
          <a:blip r:embed="rId3"/>
          <a:stretch>
            <a:fillRect/>
          </a:stretch>
        </p:blipFill>
        <p:spPr>
          <a:xfrm>
            <a:off x="8294228" y="1690689"/>
            <a:ext cx="4475288" cy="4807074"/>
          </a:xfrm>
          <a:prstGeom prst="rect">
            <a:avLst/>
          </a:prstGeom>
        </p:spPr>
      </p:pic>
      <p:cxnSp>
        <p:nvCxnSpPr>
          <p:cNvPr id="8" name="Straight Connector 7"/>
          <p:cNvCxnSpPr/>
          <p:nvPr/>
        </p:nvCxnSpPr>
        <p:spPr>
          <a:xfrm>
            <a:off x="8420197" y="1681728"/>
            <a:ext cx="0" cy="48070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120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TotalTime>
  <Words>518</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Mom &amp; Me</vt:lpstr>
      <vt:lpstr> Agenda</vt:lpstr>
      <vt:lpstr> Business Need – Healing Hands</vt:lpstr>
      <vt:lpstr> Business Solution</vt:lpstr>
      <vt:lpstr> Solution Development</vt:lpstr>
      <vt:lpstr> Planning &amp; Analysis – Scope &amp; System Description</vt:lpstr>
      <vt:lpstr> Planning &amp; Analysis – Requirements Definition</vt:lpstr>
      <vt:lpstr> Database Design – Data Flow Context Diagram</vt:lpstr>
      <vt:lpstr> Database Design – Data Flow Level 0 Diagrams</vt:lpstr>
      <vt:lpstr> Database Deign - Entity Relationship Diagram</vt:lpstr>
      <vt:lpstr> Database Design – Distributed System Design</vt:lpstr>
      <vt:lpstr> Application Demo – Dialogue Diagram</vt:lpstr>
      <vt:lpstr> Application Demo – Forms (see pdf)</vt:lpstr>
      <vt:lpstr>Quantitative Estimate</vt:lpstr>
      <vt:lpstr>Thank you!</vt:lpstr>
      <vt:lpstr> Appendix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 And Me</dc:title>
  <dc:creator>Percy</dc:creator>
  <cp:lastModifiedBy>Graft, Edward (CHI-IDM)</cp:lastModifiedBy>
  <cp:revision>79</cp:revision>
  <dcterms:created xsi:type="dcterms:W3CDTF">2016-10-17T15:52:03Z</dcterms:created>
  <dcterms:modified xsi:type="dcterms:W3CDTF">2016-10-26T19:46:29Z</dcterms:modified>
</cp:coreProperties>
</file>