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aleway"/>
      <p:regular r:id="rId13"/>
      <p:bold r:id="rId14"/>
      <p:italic r:id="rId15"/>
      <p:boldItalic r:id="rId16"/>
    </p:embeddedFont>
    <p:embeddedFont>
      <p:font typeface="Source Sans Pro"/>
      <p:regular r:id="rId17"/>
      <p:bold r:id="rId18"/>
      <p:italic r:id="rId19"/>
      <p:boldItalic r:id="rId20"/>
    </p:embeddedFont>
    <p:embeddedFont>
      <p:font typeface="Alegrey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7.xml"/><Relationship Id="rId22" Type="http://schemas.openxmlformats.org/officeDocument/2006/relationships/font" Target="fonts/Alegreya-bold.fntdata"/><Relationship Id="rId10" Type="http://schemas.openxmlformats.org/officeDocument/2006/relationships/slide" Target="slides/slide6.xml"/><Relationship Id="rId21" Type="http://schemas.openxmlformats.org/officeDocument/2006/relationships/font" Target="fonts/Alegreya-regular.fntdata"/><Relationship Id="rId13" Type="http://schemas.openxmlformats.org/officeDocument/2006/relationships/font" Target="fonts/Raleway-regular.fntdata"/><Relationship Id="rId24" Type="http://schemas.openxmlformats.org/officeDocument/2006/relationships/font" Target="fonts/Alegreya-boldItalic.fntdata"/><Relationship Id="rId12" Type="http://schemas.openxmlformats.org/officeDocument/2006/relationships/slide" Target="slides/slide8.xml"/><Relationship Id="rId23" Type="http://schemas.openxmlformats.org/officeDocument/2006/relationships/font" Target="fonts/Alegrey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SourceSansPro-regular.fntdata"/><Relationship Id="rId16" Type="http://schemas.openxmlformats.org/officeDocument/2006/relationships/font" Target="fonts/Raleway-boldItalic.fntdata"/><Relationship Id="rId5" Type="http://schemas.openxmlformats.org/officeDocument/2006/relationships/slide" Target="slides/slide1.xml"/><Relationship Id="rId19" Type="http://schemas.openxmlformats.org/officeDocument/2006/relationships/font" Target="fonts/SourceSansPro-italic.fntdata"/><Relationship Id="rId6" Type="http://schemas.openxmlformats.org/officeDocument/2006/relationships/slide" Target="slides/slide2.xml"/><Relationship Id="rId18"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wrap="square" tIns="91425"/>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Shape 1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49" name="Shape 49"/>
          <p:cNvSpPr txBox="1"/>
          <p:nvPr>
            <p:ph type="title"/>
          </p:nvPr>
        </p:nvSpPr>
        <p:spPr>
          <a:xfrm>
            <a:off x="311700" y="743001"/>
            <a:ext cx="8520600" cy="2006400"/>
          </a:xfrm>
          <a:prstGeom prst="rect">
            <a:avLst/>
          </a:prstGeom>
        </p:spPr>
        <p:txBody>
          <a:bodyPr anchorCtr="0" anchor="b" bIns="91425" lIns="91425" rIns="91425" wrap="square" tIns="91425"/>
          <a:lstStyle>
            <a:lvl1pPr lvl="0" algn="ctr">
              <a:spcBef>
                <a:spcPts val="0"/>
              </a:spcBef>
              <a:buSzPts val="12000"/>
              <a:buFont typeface="Source Sans Pro"/>
              <a:buNone/>
              <a:defRPr sz="12000">
                <a:latin typeface="Source Sans Pro"/>
                <a:ea typeface="Source Sans Pro"/>
                <a:cs typeface="Source Sans Pro"/>
                <a:sym typeface="Source Sans Pro"/>
              </a:defRPr>
            </a:lvl1pPr>
            <a:lvl2pPr lvl="1" algn="ctr">
              <a:spcBef>
                <a:spcPts val="0"/>
              </a:spcBef>
              <a:buSzPts val="12000"/>
              <a:buFont typeface="Source Sans Pro"/>
              <a:buNone/>
              <a:defRPr sz="12000">
                <a:latin typeface="Source Sans Pro"/>
                <a:ea typeface="Source Sans Pro"/>
                <a:cs typeface="Source Sans Pro"/>
                <a:sym typeface="Source Sans Pro"/>
              </a:defRPr>
            </a:lvl2pPr>
            <a:lvl3pPr lvl="2" algn="ctr">
              <a:spcBef>
                <a:spcPts val="0"/>
              </a:spcBef>
              <a:buSzPts val="12000"/>
              <a:buFont typeface="Source Sans Pro"/>
              <a:buNone/>
              <a:defRPr sz="12000">
                <a:latin typeface="Source Sans Pro"/>
                <a:ea typeface="Source Sans Pro"/>
                <a:cs typeface="Source Sans Pro"/>
                <a:sym typeface="Source Sans Pro"/>
              </a:defRPr>
            </a:lvl3pPr>
            <a:lvl4pPr lvl="3" algn="ctr">
              <a:spcBef>
                <a:spcPts val="0"/>
              </a:spcBef>
              <a:buSzPts val="12000"/>
              <a:buFont typeface="Source Sans Pro"/>
              <a:buNone/>
              <a:defRPr sz="12000">
                <a:latin typeface="Source Sans Pro"/>
                <a:ea typeface="Source Sans Pro"/>
                <a:cs typeface="Source Sans Pro"/>
                <a:sym typeface="Source Sans Pro"/>
              </a:defRPr>
            </a:lvl4pPr>
            <a:lvl5pPr lvl="4" algn="ctr">
              <a:spcBef>
                <a:spcPts val="0"/>
              </a:spcBef>
              <a:buSzPts val="12000"/>
              <a:buFont typeface="Source Sans Pro"/>
              <a:buNone/>
              <a:defRPr sz="12000">
                <a:latin typeface="Source Sans Pro"/>
                <a:ea typeface="Source Sans Pro"/>
                <a:cs typeface="Source Sans Pro"/>
                <a:sym typeface="Source Sans Pro"/>
              </a:defRPr>
            </a:lvl5pPr>
            <a:lvl6pPr lvl="5" algn="ctr">
              <a:spcBef>
                <a:spcPts val="0"/>
              </a:spcBef>
              <a:buSzPts val="12000"/>
              <a:buFont typeface="Source Sans Pro"/>
              <a:buNone/>
              <a:defRPr sz="12000">
                <a:latin typeface="Source Sans Pro"/>
                <a:ea typeface="Source Sans Pro"/>
                <a:cs typeface="Source Sans Pro"/>
                <a:sym typeface="Source Sans Pro"/>
              </a:defRPr>
            </a:lvl6pPr>
            <a:lvl7pPr lvl="6" algn="ctr">
              <a:spcBef>
                <a:spcPts val="0"/>
              </a:spcBef>
              <a:buSzPts val="12000"/>
              <a:buFont typeface="Source Sans Pro"/>
              <a:buNone/>
              <a:defRPr sz="12000">
                <a:latin typeface="Source Sans Pro"/>
                <a:ea typeface="Source Sans Pro"/>
                <a:cs typeface="Source Sans Pro"/>
                <a:sym typeface="Source Sans Pro"/>
              </a:defRPr>
            </a:lvl7pPr>
            <a:lvl8pPr lvl="7" algn="ctr">
              <a:spcBef>
                <a:spcPts val="0"/>
              </a:spcBef>
              <a:buSzPts val="12000"/>
              <a:buFont typeface="Source Sans Pro"/>
              <a:buNone/>
              <a:defRPr sz="12000">
                <a:latin typeface="Source Sans Pro"/>
                <a:ea typeface="Source Sans Pro"/>
                <a:cs typeface="Source Sans Pro"/>
                <a:sym typeface="Source Sans Pro"/>
              </a:defRPr>
            </a:lvl8pPr>
            <a:lvl9pPr lvl="8" algn="ctr">
              <a:spcBef>
                <a:spcPts val="0"/>
              </a:spcBef>
              <a:buSzPts val="12000"/>
              <a:buFont typeface="Source Sans Pro"/>
              <a:buNone/>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2"/>
            <a:ext cx="8520600" cy="1300800"/>
          </a:xfrm>
          <a:prstGeom prst="rect">
            <a:avLst/>
          </a:prstGeom>
        </p:spPr>
        <p:txBody>
          <a:bodyPr anchorCtr="0" anchor="t" bIns="91425" lIns="91425" rIns="91425" wrap="square" tIns="91425"/>
          <a:lstStyle>
            <a:lvl1pPr lvl="0" algn="ctr">
              <a:spcBef>
                <a:spcPts val="0"/>
              </a:spcBef>
              <a:buClr>
                <a:schemeClr val="lt1"/>
              </a:buClr>
              <a:buSzPts val="1800"/>
              <a:buChar char="●"/>
              <a:defRPr>
                <a:solidFill>
                  <a:schemeClr val="lt1"/>
                </a:solidFill>
              </a:defRPr>
            </a:lvl1pPr>
            <a:lvl2pPr lvl="1" algn="ctr">
              <a:spcBef>
                <a:spcPts val="0"/>
              </a:spcBef>
              <a:buClr>
                <a:schemeClr val="lt1"/>
              </a:buClr>
              <a:buSzPts val="1400"/>
              <a:buChar char="○"/>
              <a:defRPr>
                <a:solidFill>
                  <a:schemeClr val="lt1"/>
                </a:solidFill>
              </a:defRPr>
            </a:lvl2pPr>
            <a:lvl3pPr lvl="2" algn="ctr">
              <a:spcBef>
                <a:spcPts val="0"/>
              </a:spcBef>
              <a:buClr>
                <a:schemeClr val="lt1"/>
              </a:buClr>
              <a:buSzPts val="1400"/>
              <a:buChar char="■"/>
              <a:defRPr>
                <a:solidFill>
                  <a:schemeClr val="lt1"/>
                </a:solidFill>
              </a:defRPr>
            </a:lvl3pPr>
            <a:lvl4pPr lvl="3" algn="ctr">
              <a:spcBef>
                <a:spcPts val="0"/>
              </a:spcBef>
              <a:buClr>
                <a:schemeClr val="lt1"/>
              </a:buClr>
              <a:buSzPts val="1400"/>
              <a:buChar char="●"/>
              <a:defRPr>
                <a:solidFill>
                  <a:schemeClr val="lt1"/>
                </a:solidFill>
              </a:defRPr>
            </a:lvl4pPr>
            <a:lvl5pPr lvl="4" algn="ctr">
              <a:spcBef>
                <a:spcPts val="0"/>
              </a:spcBef>
              <a:buClr>
                <a:schemeClr val="lt1"/>
              </a:buClr>
              <a:buSzPts val="1400"/>
              <a:buChar char="○"/>
              <a:defRPr>
                <a:solidFill>
                  <a:schemeClr val="lt1"/>
                </a:solidFill>
              </a:defRPr>
            </a:lvl5pPr>
            <a:lvl6pPr lvl="5" algn="ctr">
              <a:spcBef>
                <a:spcPts val="0"/>
              </a:spcBef>
              <a:buClr>
                <a:schemeClr val="lt1"/>
              </a:buClr>
              <a:buSzPts val="1400"/>
              <a:buChar char="■"/>
              <a:defRPr>
                <a:solidFill>
                  <a:schemeClr val="lt1"/>
                </a:solidFill>
              </a:defRPr>
            </a:lvl6pPr>
            <a:lvl7pPr lvl="6" algn="ctr">
              <a:spcBef>
                <a:spcPts val="0"/>
              </a:spcBef>
              <a:buClr>
                <a:schemeClr val="lt1"/>
              </a:buClr>
              <a:buSzPts val="1400"/>
              <a:buChar char="●"/>
              <a:defRPr>
                <a:solidFill>
                  <a:schemeClr val="lt1"/>
                </a:solidFill>
              </a:defRPr>
            </a:lvl7pPr>
            <a:lvl8pPr lvl="7" algn="ctr">
              <a:spcBef>
                <a:spcPts val="0"/>
              </a:spcBef>
              <a:buClr>
                <a:schemeClr val="lt1"/>
              </a:buClr>
              <a:buSzPts val="1400"/>
              <a:buChar char="○"/>
              <a:defRPr>
                <a:solidFill>
                  <a:schemeClr val="lt1"/>
                </a:solidFill>
              </a:defRPr>
            </a:lvl8pPr>
            <a:lvl9pPr lvl="8" algn="ctr">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wrap="square" tIns="91425"/>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p:txBody>
      </p:sp>
      <p:sp>
        <p:nvSpPr>
          <p:cNvPr id="17" name="Shape 1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1" name="Shape 21"/>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6" name="Shape 26"/>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9" name="Shape 29"/>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3" name="Shape 3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36" name="Shape 36"/>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rIns="91425" wrap="square" tIns="91425"/>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p:txBody>
      </p:sp>
      <p:sp>
        <p:nvSpPr>
          <p:cNvPr id="41" name="Shape 41"/>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2100"/>
              <a:buNone/>
              <a:defRPr sz="2100"/>
            </a:lvl1pPr>
          </a:lstStyle>
          <a:p/>
        </p:txBody>
      </p:sp>
      <p:sp>
        <p:nvSpPr>
          <p:cNvPr id="46" name="Shape 46"/>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rIns="91425" wrap="square" tIns="91425"/>
          <a:lstStyle>
            <a:lvl1pPr lvl="0">
              <a:spcBef>
                <a:spcPts val="0"/>
              </a:spcBef>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rIns="91425" wrap="square" tIns="91425">
            <a:noAutofit/>
          </a:bodyPr>
          <a:lstStyle/>
          <a:p>
            <a:pPr indent="0" lvl="0" marL="0">
              <a:spcBef>
                <a:spcPts val="0"/>
              </a:spcBef>
              <a:buNone/>
            </a:pPr>
            <a:r>
              <a:rPr lang="en"/>
              <a:t>HCI Project</a:t>
            </a:r>
          </a:p>
        </p:txBody>
      </p:sp>
      <p:sp>
        <p:nvSpPr>
          <p:cNvPr id="59" name="Shape 59"/>
          <p:cNvSpPr txBox="1"/>
          <p:nvPr>
            <p:ph idx="1" type="subTitle"/>
          </p:nvPr>
        </p:nvSpPr>
        <p:spPr>
          <a:xfrm>
            <a:off x="485875" y="1738075"/>
            <a:ext cx="8183700" cy="861000"/>
          </a:xfrm>
          <a:prstGeom prst="rect">
            <a:avLst/>
          </a:prstGeom>
        </p:spPr>
        <p:txBody>
          <a:bodyPr anchorCtr="0" anchor="t" bIns="91425" lIns="91425" rIns="91425" wrap="square" tIns="91425">
            <a:noAutofit/>
          </a:bodyPr>
          <a:lstStyle/>
          <a:p>
            <a:pPr indent="0" lvl="0" marL="0">
              <a:spcBef>
                <a:spcPts val="0"/>
              </a:spcBef>
              <a:buNone/>
            </a:pPr>
            <a:r>
              <a:rPr lang="en"/>
              <a:t>Redesign of Craigslist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623400"/>
          </a:xfrm>
          <a:prstGeom prst="rect">
            <a:avLst/>
          </a:prstGeom>
        </p:spPr>
        <p:txBody>
          <a:bodyPr anchorCtr="0" anchor="t" bIns="91425" lIns="91425" rIns="91425" wrap="square" tIns="91425">
            <a:noAutofit/>
          </a:bodyPr>
          <a:lstStyle/>
          <a:p>
            <a:pPr indent="0" lvl="0" marL="0">
              <a:spcBef>
                <a:spcPts val="0"/>
              </a:spcBef>
              <a:buNone/>
            </a:pPr>
            <a:r>
              <a:rPr lang="en"/>
              <a:t>Craigslist</a:t>
            </a:r>
          </a:p>
        </p:txBody>
      </p:sp>
      <p:sp>
        <p:nvSpPr>
          <p:cNvPr id="65" name="Shape 6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spcBef>
                <a:spcPts val="0"/>
              </a:spcBef>
              <a:spcAft>
                <a:spcPts val="0"/>
              </a:spcAft>
              <a:buClr>
                <a:schemeClr val="dk1"/>
              </a:buClr>
              <a:buSzPts val="1400"/>
              <a:buFont typeface="Alegreya"/>
              <a:buChar char="-"/>
            </a:pPr>
            <a:r>
              <a:rPr lang="en" sz="1400">
                <a:solidFill>
                  <a:schemeClr val="dk1"/>
                </a:solidFill>
                <a:latin typeface="Alegreya"/>
                <a:ea typeface="Alegreya"/>
                <a:cs typeface="Alegreya"/>
                <a:sym typeface="Alegreya"/>
              </a:rPr>
              <a:t>Craigslist is obviously one of the most popular websites in the world, and each month it serves millions of users who post and view classified ads on the website. Despite the fact that Craigslist receives such a huge amount of traffic each month, it is also criticized for its design, which seems to be at least 10 years out-of-date.</a:t>
            </a:r>
          </a:p>
          <a:p>
            <a:pPr indent="0" lvl="0" marL="0" rtl="0">
              <a:spcBef>
                <a:spcPts val="0"/>
              </a:spcBef>
              <a:spcAft>
                <a:spcPts val="0"/>
              </a:spcAft>
              <a:buNone/>
            </a:pPr>
            <a:r>
              <a:t/>
            </a:r>
            <a:endParaRPr sz="1400">
              <a:solidFill>
                <a:schemeClr val="dk1"/>
              </a:solidFill>
              <a:latin typeface="Alegreya"/>
              <a:ea typeface="Alegreya"/>
              <a:cs typeface="Alegreya"/>
              <a:sym typeface="Alegreya"/>
            </a:endParaRPr>
          </a:p>
          <a:p>
            <a:pPr indent="0" lvl="0" marL="0" rtl="0">
              <a:spcBef>
                <a:spcPts val="0"/>
              </a:spcBef>
              <a:spcAft>
                <a:spcPts val="0"/>
              </a:spcAft>
              <a:buNone/>
            </a:pPr>
            <a:r>
              <a:t/>
            </a:r>
            <a:endParaRPr sz="1400">
              <a:solidFill>
                <a:schemeClr val="dk1"/>
              </a:solidFill>
              <a:latin typeface="Alegreya"/>
              <a:ea typeface="Alegreya"/>
              <a:cs typeface="Alegreya"/>
              <a:sym typeface="Alegreya"/>
            </a:endParaRPr>
          </a:p>
          <a:p>
            <a:pPr indent="-317500" lvl="0" marL="457200" rtl="0">
              <a:spcBef>
                <a:spcPts val="0"/>
              </a:spcBef>
              <a:spcAft>
                <a:spcPts val="0"/>
              </a:spcAft>
              <a:buClr>
                <a:schemeClr val="dk1"/>
              </a:buClr>
              <a:buSzPts val="1400"/>
              <a:buFont typeface="Arial"/>
              <a:buChar char="-"/>
            </a:pPr>
            <a:r>
              <a:rPr lang="en" sz="1400">
                <a:solidFill>
                  <a:schemeClr val="dk1"/>
                </a:solidFill>
                <a:latin typeface="Alegreya"/>
                <a:ea typeface="Alegreya"/>
                <a:cs typeface="Alegreya"/>
                <a:sym typeface="Alegreya"/>
              </a:rPr>
              <a:t>This very basic design has also become a huge part of </a:t>
            </a:r>
            <a:r>
              <a:rPr b="1" lang="en" sz="1400">
                <a:solidFill>
                  <a:schemeClr val="dk1"/>
                </a:solidFill>
                <a:latin typeface="Alegreya"/>
                <a:ea typeface="Alegreya"/>
                <a:cs typeface="Alegreya"/>
                <a:sym typeface="Alegreya"/>
              </a:rPr>
              <a:t>Craigslist’s branding,</a:t>
            </a:r>
            <a:r>
              <a:rPr lang="en" sz="1400">
                <a:solidFill>
                  <a:schemeClr val="dk1"/>
                </a:solidFill>
                <a:latin typeface="Alegreya"/>
                <a:ea typeface="Alegreya"/>
                <a:cs typeface="Alegreya"/>
                <a:sym typeface="Alegreya"/>
              </a:rPr>
              <a:t> and it helps make the website memorable and instantly recognizable. As a result, the company has benefited in some ways from a design that many people consider to be very subpar. </a:t>
            </a:r>
          </a:p>
          <a:p>
            <a:pPr indent="0" lvl="0" marL="0">
              <a:spcBef>
                <a:spcPts val="0"/>
              </a:spcBef>
              <a:buNone/>
            </a:pPr>
            <a:r>
              <a:t/>
            </a:r>
            <a:endParaRPr sz="1400">
              <a:solidFill>
                <a:schemeClr val="dk1"/>
              </a:solidFill>
              <a:latin typeface="Alegreya"/>
              <a:ea typeface="Alegreya"/>
              <a:cs typeface="Alegreya"/>
              <a:sym typeface="Alegreya"/>
            </a:endParaRPr>
          </a:p>
          <a:p>
            <a:pPr indent="0" lvl="0" mar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623400"/>
          </a:xfrm>
          <a:prstGeom prst="rect">
            <a:avLst/>
          </a:prstGeom>
        </p:spPr>
        <p:txBody>
          <a:bodyPr anchorCtr="0" anchor="t" bIns="91425" lIns="91425" rIns="91425" wrap="square" tIns="91425">
            <a:noAutofit/>
          </a:bodyPr>
          <a:lstStyle/>
          <a:p>
            <a:pPr indent="0" lvl="0" marL="0">
              <a:spcBef>
                <a:spcPts val="0"/>
              </a:spcBef>
              <a:buNone/>
            </a:pPr>
            <a:r>
              <a:rPr lang="en"/>
              <a:t>Goals</a:t>
            </a:r>
          </a:p>
        </p:txBody>
      </p:sp>
      <p:sp>
        <p:nvSpPr>
          <p:cNvPr id="71" name="Shape 7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AutoNum type="arabicPeriod"/>
            </a:pPr>
            <a:r>
              <a:rPr lang="en">
                <a:solidFill>
                  <a:schemeClr val="dk1"/>
                </a:solidFill>
                <a:latin typeface="Alegreya"/>
                <a:ea typeface="Alegreya"/>
                <a:cs typeface="Alegreya"/>
                <a:sym typeface="Alegreya"/>
              </a:rPr>
              <a:t>First, we want to improve the </a:t>
            </a:r>
            <a:r>
              <a:rPr b="1" lang="en">
                <a:solidFill>
                  <a:schemeClr val="dk1"/>
                </a:solidFill>
                <a:latin typeface="Alegreya"/>
                <a:ea typeface="Alegreya"/>
                <a:cs typeface="Alegreya"/>
                <a:sym typeface="Alegreya"/>
              </a:rPr>
              <a:t>usability </a:t>
            </a:r>
            <a:r>
              <a:rPr lang="en">
                <a:solidFill>
                  <a:schemeClr val="dk1"/>
                </a:solidFill>
                <a:latin typeface="Alegreya"/>
                <a:ea typeface="Alegreya"/>
                <a:cs typeface="Alegreya"/>
                <a:sym typeface="Alegreya"/>
              </a:rPr>
              <a:t>of Craigslist by making some minor changes that will result in a more positive overall user experience.</a:t>
            </a:r>
          </a:p>
          <a:p>
            <a:pPr indent="0" lvl="0" marL="0" rtl="0">
              <a:spcBef>
                <a:spcPts val="0"/>
              </a:spcBef>
              <a:spcAft>
                <a:spcPts val="0"/>
              </a:spcAft>
              <a:buNone/>
            </a:pPr>
            <a:r>
              <a:t/>
            </a:r>
            <a:endParaRPr>
              <a:solidFill>
                <a:schemeClr val="dk1"/>
              </a:solidFill>
              <a:latin typeface="Alegreya"/>
              <a:ea typeface="Alegreya"/>
              <a:cs typeface="Alegreya"/>
              <a:sym typeface="Alegreya"/>
            </a:endParaRPr>
          </a:p>
          <a:p>
            <a:pPr indent="-342900" lvl="0" marL="457200" rtl="0">
              <a:spcBef>
                <a:spcPts val="0"/>
              </a:spcBef>
              <a:spcAft>
                <a:spcPts val="0"/>
              </a:spcAft>
              <a:buClr>
                <a:schemeClr val="dk1"/>
              </a:buClr>
              <a:buSzPts val="1800"/>
              <a:buFont typeface="Arial"/>
              <a:buAutoNum type="arabicPeriod"/>
            </a:pPr>
            <a:r>
              <a:rPr lang="en">
                <a:solidFill>
                  <a:schemeClr val="dk1"/>
                </a:solidFill>
                <a:latin typeface="Alegreya"/>
                <a:ea typeface="Alegreya"/>
                <a:cs typeface="Alegreya"/>
                <a:sym typeface="Alegreya"/>
              </a:rPr>
              <a:t>Secondly, we want to create a </a:t>
            </a:r>
            <a:r>
              <a:rPr b="1" lang="en">
                <a:solidFill>
                  <a:schemeClr val="dk1"/>
                </a:solidFill>
                <a:latin typeface="Alegreya"/>
                <a:ea typeface="Alegreya"/>
                <a:cs typeface="Alegreya"/>
                <a:sym typeface="Alegreya"/>
              </a:rPr>
              <a:t>design and layout that is more up-to-date and pleasant to look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623400"/>
          </a:xfrm>
          <a:prstGeom prst="rect">
            <a:avLst/>
          </a:prstGeom>
        </p:spPr>
        <p:txBody>
          <a:bodyPr anchorCtr="0" anchor="t" bIns="91425" lIns="91425" rIns="91425" wrap="square" tIns="91425">
            <a:noAutofit/>
          </a:bodyPr>
          <a:lstStyle/>
          <a:p>
            <a:pPr indent="0" lvl="0" marL="0">
              <a:spcBef>
                <a:spcPts val="0"/>
              </a:spcBef>
              <a:buNone/>
            </a:pPr>
            <a:r>
              <a:rPr lang="en"/>
              <a:t>What’s wrong with Craigslist?</a:t>
            </a:r>
          </a:p>
        </p:txBody>
      </p:sp>
      <p:sp>
        <p:nvSpPr>
          <p:cNvPr id="77" name="Shape 7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1400"/>
              </a:spcBef>
              <a:spcAft>
                <a:spcPts val="400"/>
              </a:spcAft>
              <a:buNone/>
            </a:pPr>
            <a:r>
              <a:rPr lang="en" sz="1400">
                <a:solidFill>
                  <a:schemeClr val="dk1"/>
                </a:solidFill>
                <a:latin typeface="Alegreya"/>
                <a:ea typeface="Alegreya"/>
                <a:cs typeface="Alegreya"/>
                <a:sym typeface="Alegreya"/>
              </a:rPr>
              <a:t>1. THE DESIGN IS BLAND AND OUTDATED </a:t>
            </a:r>
          </a:p>
          <a:p>
            <a:pPr indent="0" lvl="0" marL="0" rtl="0">
              <a:spcBef>
                <a:spcPts val="1400"/>
              </a:spcBef>
              <a:spcAft>
                <a:spcPts val="400"/>
              </a:spcAft>
              <a:buNone/>
            </a:pPr>
            <a:r>
              <a:rPr lang="en" sz="1400">
                <a:solidFill>
                  <a:schemeClr val="dk1"/>
                </a:solidFill>
                <a:latin typeface="Alegreya"/>
                <a:ea typeface="Alegreya"/>
                <a:cs typeface="Alegreya"/>
                <a:sym typeface="Alegreya"/>
              </a:rPr>
              <a:t>2. LOGGING IN, SIGNING UP, AND MANAGING AN ACCOUNT IS MORE DIFFICULT THAN NECESSARY</a:t>
            </a:r>
          </a:p>
          <a:p>
            <a:pPr indent="0" lvl="0" marL="0" rtl="0">
              <a:spcBef>
                <a:spcPts val="1400"/>
              </a:spcBef>
              <a:spcAft>
                <a:spcPts val="400"/>
              </a:spcAft>
              <a:buNone/>
            </a:pPr>
            <a:r>
              <a:rPr lang="en" sz="1400">
                <a:solidFill>
                  <a:schemeClr val="dk1"/>
                </a:solidFill>
                <a:latin typeface="Alegreya"/>
                <a:ea typeface="Alegreya"/>
                <a:cs typeface="Alegreya"/>
                <a:sym typeface="Alegreya"/>
              </a:rPr>
              <a:t>3. SCREEN SPACE IS NOT PRIORITIZED </a:t>
            </a:r>
          </a:p>
          <a:p>
            <a:pPr indent="-69850" lvl="0" marL="0" rtl="0">
              <a:spcBef>
                <a:spcPts val="1400"/>
              </a:spcBef>
              <a:spcAft>
                <a:spcPts val="400"/>
              </a:spcAft>
              <a:buClr>
                <a:schemeClr val="dk2"/>
              </a:buClr>
              <a:buSzPts val="1100"/>
              <a:buFont typeface="Arial"/>
              <a:buNone/>
            </a:pPr>
            <a:r>
              <a:rPr lang="en" sz="1400">
                <a:solidFill>
                  <a:schemeClr val="dk1"/>
                </a:solidFill>
                <a:latin typeface="Alegreya"/>
                <a:ea typeface="Alegreya"/>
                <a:cs typeface="Alegreya"/>
                <a:sym typeface="Alegreya"/>
              </a:rPr>
              <a:t>4. NAVIGATION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623400"/>
          </a:xfrm>
          <a:prstGeom prst="rect">
            <a:avLst/>
          </a:prstGeom>
        </p:spPr>
        <p:txBody>
          <a:bodyPr anchorCtr="0" anchor="t" bIns="91425" lIns="91425" rIns="91425" wrap="square" tIns="91425">
            <a:noAutofit/>
          </a:bodyPr>
          <a:lstStyle/>
          <a:p>
            <a:pPr indent="0" lvl="0" marL="0">
              <a:spcBef>
                <a:spcPts val="0"/>
              </a:spcBef>
              <a:buNone/>
            </a:pPr>
            <a:r>
              <a:rPr lang="en"/>
              <a:t>What’s right with Craigslist</a:t>
            </a:r>
          </a:p>
        </p:txBody>
      </p:sp>
      <p:sp>
        <p:nvSpPr>
          <p:cNvPr id="83" name="Shape 8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spcBef>
                <a:spcPts val="1400"/>
              </a:spcBef>
              <a:spcAft>
                <a:spcPts val="0"/>
              </a:spcAft>
              <a:buClr>
                <a:schemeClr val="dk1"/>
              </a:buClr>
              <a:buSzPts val="1400"/>
              <a:buFont typeface="Alegreya"/>
              <a:buAutoNum type="arabicPeriod"/>
            </a:pPr>
            <a:r>
              <a:rPr lang="en" sz="1400">
                <a:solidFill>
                  <a:schemeClr val="dk1"/>
                </a:solidFill>
                <a:latin typeface="Alegreya"/>
                <a:ea typeface="Alegreya"/>
                <a:cs typeface="Alegreya"/>
                <a:sym typeface="Alegreya"/>
              </a:rPr>
              <a:t>RECOGNIZABLE </a:t>
            </a:r>
          </a:p>
          <a:p>
            <a:pPr indent="-317500" lvl="0" marL="457200" rtl="0">
              <a:spcBef>
                <a:spcPts val="1400"/>
              </a:spcBef>
              <a:spcAft>
                <a:spcPts val="400"/>
              </a:spcAft>
              <a:buClr>
                <a:schemeClr val="dk1"/>
              </a:buClr>
              <a:buSzPts val="1400"/>
              <a:buFont typeface="Alegreya"/>
              <a:buAutoNum type="arabicPeriod"/>
            </a:pPr>
            <a:r>
              <a:rPr lang="en" sz="1400">
                <a:solidFill>
                  <a:schemeClr val="dk1"/>
                </a:solidFill>
                <a:latin typeface="Alegreya"/>
                <a:ea typeface="Alegreya"/>
                <a:cs typeface="Alegreya"/>
                <a:sym typeface="Alegreya"/>
              </a:rPr>
              <a:t>CLARITY OF VISION AND PURPOSE</a:t>
            </a:r>
          </a:p>
          <a:p>
            <a:pPr indent="-317500" lvl="0" marL="457200" rtl="0">
              <a:spcBef>
                <a:spcPts val="1400"/>
              </a:spcBef>
              <a:spcAft>
                <a:spcPts val="400"/>
              </a:spcAft>
              <a:buClr>
                <a:schemeClr val="dk1"/>
              </a:buClr>
              <a:buSzPts val="1400"/>
              <a:buFont typeface="Alegreya"/>
              <a:buAutoNum type="arabicPeriod"/>
            </a:pPr>
            <a:r>
              <a:rPr lang="en" sz="1400">
                <a:solidFill>
                  <a:schemeClr val="dk1"/>
                </a:solidFill>
                <a:latin typeface="Alegreya"/>
                <a:ea typeface="Alegreya"/>
                <a:cs typeface="Alegreya"/>
                <a:sym typeface="Alegreya"/>
              </a:rPr>
              <a:t>RELATIVELY EASY POSTING PROCESS</a:t>
            </a:r>
          </a:p>
          <a:p>
            <a:pPr indent="-317500" lvl="0" marL="457200" rtl="0">
              <a:spcBef>
                <a:spcPts val="1400"/>
              </a:spcBef>
              <a:spcAft>
                <a:spcPts val="400"/>
              </a:spcAft>
              <a:buClr>
                <a:schemeClr val="dk1"/>
              </a:buClr>
              <a:buSzPts val="1400"/>
              <a:buFont typeface="Alegreya"/>
              <a:buAutoNum type="arabicPeriod"/>
            </a:pPr>
            <a:r>
              <a:rPr lang="en" sz="1400">
                <a:solidFill>
                  <a:schemeClr val="dk1"/>
                </a:solidFill>
                <a:latin typeface="Alegreya"/>
                <a:ea typeface="Alegreya"/>
                <a:cs typeface="Alegreya"/>
                <a:sym typeface="Alegreya"/>
              </a:rPr>
              <a:t>PAGES LOAD QUICKLY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623400"/>
          </a:xfrm>
          <a:prstGeom prst="rect">
            <a:avLst/>
          </a:prstGeom>
        </p:spPr>
        <p:txBody>
          <a:bodyPr anchorCtr="0" anchor="t" bIns="91425" lIns="91425" rIns="91425" wrap="square" tIns="91425">
            <a:noAutofit/>
          </a:bodyPr>
          <a:lstStyle/>
          <a:p>
            <a:pPr indent="0" lvl="0" marL="0">
              <a:spcBef>
                <a:spcPts val="0"/>
              </a:spcBef>
              <a:buNone/>
            </a:pPr>
            <a:r>
              <a:rPr lang="en"/>
              <a:t>Challenges of Redesign</a:t>
            </a:r>
          </a:p>
        </p:txBody>
      </p:sp>
      <p:sp>
        <p:nvSpPr>
          <p:cNvPr id="89" name="Shape 8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spcBef>
                <a:spcPts val="1400"/>
              </a:spcBef>
              <a:spcAft>
                <a:spcPts val="0"/>
              </a:spcAft>
              <a:buClr>
                <a:schemeClr val="dk1"/>
              </a:buClr>
              <a:buSzPts val="1400"/>
              <a:buFont typeface="Alegreya"/>
              <a:buAutoNum type="arabicPeriod"/>
            </a:pPr>
            <a:r>
              <a:rPr lang="en" sz="1400">
                <a:solidFill>
                  <a:schemeClr val="dk1"/>
                </a:solidFill>
                <a:latin typeface="Alegreya"/>
                <a:ea typeface="Alegreya"/>
                <a:cs typeface="Alegreya"/>
                <a:sym typeface="Alegreya"/>
              </a:rPr>
              <a:t>ORGANIZATION OF DATA</a:t>
            </a:r>
          </a:p>
          <a:p>
            <a:pPr indent="-317500" lvl="0" marL="457200" rtl="0">
              <a:spcBef>
                <a:spcPts val="1400"/>
              </a:spcBef>
              <a:spcAft>
                <a:spcPts val="400"/>
              </a:spcAft>
              <a:buClr>
                <a:schemeClr val="dk1"/>
              </a:buClr>
              <a:buSzPts val="1400"/>
              <a:buFont typeface="Alegreya"/>
              <a:buAutoNum type="arabicPeriod"/>
            </a:pPr>
            <a:r>
              <a:rPr lang="en" sz="1400">
                <a:solidFill>
                  <a:schemeClr val="dk1"/>
                </a:solidFill>
                <a:latin typeface="Alegreya"/>
                <a:ea typeface="Alegreya"/>
                <a:cs typeface="Alegreya"/>
                <a:sym typeface="Alegreya"/>
              </a:rPr>
              <a:t>IMPROVING THE WEBSITE WITHOUT DETRACTING FROM THE BRAND </a:t>
            </a:r>
          </a:p>
          <a:p>
            <a:pPr indent="-317500" lvl="0" marL="457200" rtl="0">
              <a:spcBef>
                <a:spcPts val="1400"/>
              </a:spcBef>
              <a:spcAft>
                <a:spcPts val="400"/>
              </a:spcAft>
              <a:buClr>
                <a:schemeClr val="dk1"/>
              </a:buClr>
              <a:buSzPts val="1400"/>
              <a:buFont typeface="Alegreya"/>
              <a:buAutoNum type="arabicPeriod"/>
            </a:pPr>
            <a:r>
              <a:rPr lang="en" sz="1400">
                <a:solidFill>
                  <a:schemeClr val="dk1"/>
                </a:solidFill>
                <a:latin typeface="Alegreya"/>
                <a:ea typeface="Alegreya"/>
                <a:cs typeface="Alegreya"/>
                <a:sym typeface="Alegreya"/>
              </a:rPr>
              <a:t>IMPROVING USABILITY WITH ONLY MINOR CHANGES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623400"/>
          </a:xfrm>
          <a:prstGeom prst="rect">
            <a:avLst/>
          </a:prstGeom>
        </p:spPr>
        <p:txBody>
          <a:bodyPr anchorCtr="0" anchor="t" bIns="91425" lIns="91425" rIns="91425" wrap="square" tIns="91425">
            <a:noAutofit/>
          </a:bodyPr>
          <a:lstStyle/>
          <a:p>
            <a:pPr indent="0" lvl="0" marL="0">
              <a:spcBef>
                <a:spcPts val="0"/>
              </a:spcBef>
              <a:buNone/>
            </a:pPr>
            <a:r>
              <a:rPr lang="en"/>
              <a:t>Areas I will Work On</a:t>
            </a:r>
          </a:p>
        </p:txBody>
      </p:sp>
      <p:sp>
        <p:nvSpPr>
          <p:cNvPr id="95" name="Shape 9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spcBef>
                <a:spcPts val="0"/>
              </a:spcBef>
              <a:spcAft>
                <a:spcPts val="0"/>
              </a:spcAft>
              <a:buClr>
                <a:schemeClr val="dk1"/>
              </a:buClr>
              <a:buSzPts val="1400"/>
              <a:buFont typeface="Alegreya"/>
              <a:buAutoNum type="arabicPeriod"/>
            </a:pPr>
            <a:r>
              <a:rPr lang="en" sz="1400">
                <a:solidFill>
                  <a:schemeClr val="dk1"/>
                </a:solidFill>
                <a:latin typeface="Alegreya"/>
                <a:ea typeface="Alegreya"/>
                <a:cs typeface="Alegreya"/>
                <a:sym typeface="Alegreya"/>
              </a:rPr>
              <a:t>Typography </a:t>
            </a:r>
          </a:p>
          <a:p>
            <a:pPr indent="0" lvl="0" marL="0" rtl="0">
              <a:spcBef>
                <a:spcPts val="0"/>
              </a:spcBef>
              <a:spcAft>
                <a:spcPts val="0"/>
              </a:spcAft>
              <a:buNone/>
            </a:pPr>
            <a:r>
              <a:t/>
            </a:r>
            <a:endParaRPr sz="1400">
              <a:solidFill>
                <a:schemeClr val="dk1"/>
              </a:solidFill>
              <a:latin typeface="Alegreya"/>
              <a:ea typeface="Alegreya"/>
              <a:cs typeface="Alegreya"/>
              <a:sym typeface="Alegreya"/>
            </a:endParaRPr>
          </a:p>
          <a:p>
            <a:pPr indent="-317500" lvl="0" marL="457200" rtl="0">
              <a:spcBef>
                <a:spcPts val="0"/>
              </a:spcBef>
              <a:spcAft>
                <a:spcPts val="0"/>
              </a:spcAft>
              <a:buClr>
                <a:schemeClr val="dk1"/>
              </a:buClr>
              <a:buSzPts val="1400"/>
              <a:buFont typeface="Alegreya"/>
              <a:buAutoNum type="arabicPeriod"/>
            </a:pPr>
            <a:r>
              <a:rPr lang="en" sz="1400">
                <a:solidFill>
                  <a:schemeClr val="dk1"/>
                </a:solidFill>
                <a:latin typeface="Alegreya"/>
                <a:ea typeface="Alegreya"/>
                <a:cs typeface="Alegreya"/>
                <a:sym typeface="Alegreya"/>
              </a:rPr>
              <a:t>Colors</a:t>
            </a:r>
          </a:p>
          <a:p>
            <a:pPr indent="0" lvl="0" marL="0" rtl="0">
              <a:spcBef>
                <a:spcPts val="0"/>
              </a:spcBef>
              <a:spcAft>
                <a:spcPts val="0"/>
              </a:spcAft>
              <a:buNone/>
            </a:pPr>
            <a:r>
              <a:t/>
            </a:r>
            <a:endParaRPr sz="1400">
              <a:solidFill>
                <a:schemeClr val="dk1"/>
              </a:solidFill>
              <a:latin typeface="Alegreya"/>
              <a:ea typeface="Alegreya"/>
              <a:cs typeface="Alegreya"/>
              <a:sym typeface="Alegreya"/>
            </a:endParaRPr>
          </a:p>
          <a:p>
            <a:pPr indent="-317500" lvl="0" marL="457200" rtl="0">
              <a:spcBef>
                <a:spcPts val="0"/>
              </a:spcBef>
              <a:spcAft>
                <a:spcPts val="0"/>
              </a:spcAft>
              <a:buClr>
                <a:schemeClr val="dk1"/>
              </a:buClr>
              <a:buSzPts val="1400"/>
              <a:buFont typeface="Alegreya"/>
              <a:buAutoNum type="arabicPeriod"/>
            </a:pPr>
            <a:r>
              <a:rPr lang="en" sz="1400">
                <a:solidFill>
                  <a:schemeClr val="dk1"/>
                </a:solidFill>
                <a:latin typeface="Alegreya"/>
                <a:ea typeface="Alegreya"/>
                <a:cs typeface="Alegreya"/>
                <a:sym typeface="Alegreya"/>
              </a:rPr>
              <a:t>Organization of data with Pleasant Interface</a:t>
            </a:r>
          </a:p>
          <a:p>
            <a:pPr indent="0" lvl="0" marL="0" rtl="0">
              <a:spcBef>
                <a:spcPts val="0"/>
              </a:spcBef>
              <a:spcAft>
                <a:spcPts val="0"/>
              </a:spcAft>
              <a:buNone/>
            </a:pPr>
            <a:r>
              <a:t/>
            </a:r>
            <a:endParaRPr sz="1400">
              <a:solidFill>
                <a:schemeClr val="dk1"/>
              </a:solidFill>
              <a:latin typeface="Alegreya"/>
              <a:ea typeface="Alegreya"/>
              <a:cs typeface="Alegreya"/>
              <a:sym typeface="Alegreya"/>
            </a:endParaRPr>
          </a:p>
          <a:p>
            <a:pPr indent="-317500" lvl="0" marL="457200" rtl="0">
              <a:spcBef>
                <a:spcPts val="0"/>
              </a:spcBef>
              <a:spcAft>
                <a:spcPts val="0"/>
              </a:spcAft>
              <a:buClr>
                <a:schemeClr val="dk1"/>
              </a:buClr>
              <a:buSzPts val="1400"/>
              <a:buFont typeface="Alegreya"/>
              <a:buAutoNum type="arabicPeriod"/>
            </a:pPr>
            <a:r>
              <a:rPr lang="en" sz="1400">
                <a:solidFill>
                  <a:schemeClr val="dk1"/>
                </a:solidFill>
                <a:latin typeface="Alegreya"/>
                <a:ea typeface="Alegreya"/>
                <a:cs typeface="Alegreya"/>
                <a:sym typeface="Alegreya"/>
              </a:rPr>
              <a:t>Proper Navigation</a:t>
            </a:r>
          </a:p>
          <a:p>
            <a:pPr indent="0" lvl="0" marL="0" rtl="0">
              <a:spcBef>
                <a:spcPts val="0"/>
              </a:spcBef>
              <a:spcAft>
                <a:spcPts val="0"/>
              </a:spcAft>
              <a:buNone/>
            </a:pPr>
            <a:r>
              <a:t/>
            </a:r>
            <a:endParaRPr sz="1400">
              <a:solidFill>
                <a:schemeClr val="dk1"/>
              </a:solidFill>
              <a:latin typeface="Alegreya"/>
              <a:ea typeface="Alegreya"/>
              <a:cs typeface="Alegreya"/>
              <a:sym typeface="Alegreya"/>
            </a:endParaRPr>
          </a:p>
          <a:p>
            <a:pPr indent="-317500" lvl="0" marL="457200" rtl="0">
              <a:spcBef>
                <a:spcPts val="0"/>
              </a:spcBef>
              <a:spcAft>
                <a:spcPts val="0"/>
              </a:spcAft>
              <a:buClr>
                <a:schemeClr val="dk1"/>
              </a:buClr>
              <a:buSzPts val="1400"/>
              <a:buFont typeface="Alegreya"/>
              <a:buAutoNum type="arabicPeriod"/>
            </a:pPr>
            <a:r>
              <a:rPr lang="en" sz="1400">
                <a:solidFill>
                  <a:schemeClr val="dk1"/>
                </a:solidFill>
                <a:latin typeface="Alegreya"/>
                <a:ea typeface="Alegreya"/>
                <a:cs typeface="Alegreya"/>
                <a:sym typeface="Alegreya"/>
              </a:rPr>
              <a:t>Adding Recommendation System</a:t>
            </a:r>
          </a:p>
          <a:p>
            <a:pPr indent="0" lvl="0" marL="0" rtl="0">
              <a:spcBef>
                <a:spcPts val="0"/>
              </a:spcBef>
              <a:spcAft>
                <a:spcPts val="0"/>
              </a:spcAft>
              <a:buNone/>
            </a:pPr>
            <a:r>
              <a:t/>
            </a:r>
            <a:endParaRPr sz="1400">
              <a:solidFill>
                <a:schemeClr val="dk1"/>
              </a:solidFill>
              <a:latin typeface="Alegreya"/>
              <a:ea typeface="Alegreya"/>
              <a:cs typeface="Alegreya"/>
              <a:sym typeface="Alegreya"/>
            </a:endParaRPr>
          </a:p>
          <a:p>
            <a:pPr indent="-317500" lvl="0" marL="457200" rtl="0">
              <a:spcBef>
                <a:spcPts val="0"/>
              </a:spcBef>
              <a:spcAft>
                <a:spcPts val="0"/>
              </a:spcAft>
              <a:buClr>
                <a:schemeClr val="dk1"/>
              </a:buClr>
              <a:buSzPts val="1400"/>
              <a:buFont typeface="Alegreya"/>
              <a:buAutoNum type="arabicPeriod"/>
            </a:pPr>
            <a:r>
              <a:rPr lang="en" sz="1400">
                <a:solidFill>
                  <a:schemeClr val="dk1"/>
                </a:solidFill>
                <a:latin typeface="Alegreya"/>
                <a:ea typeface="Alegreya"/>
                <a:cs typeface="Alegreya"/>
                <a:sym typeface="Alegreya"/>
              </a:rPr>
              <a:t>Proper Organization of Images</a:t>
            </a:r>
          </a:p>
          <a:p>
            <a:pPr indent="0" lvl="0" marL="0" rtl="0">
              <a:spcBef>
                <a:spcPts val="0"/>
              </a:spcBef>
              <a:spcAft>
                <a:spcPts val="0"/>
              </a:spcAft>
              <a:buNone/>
            </a:pPr>
            <a:r>
              <a:t/>
            </a:r>
            <a:endParaRPr sz="1400">
              <a:solidFill>
                <a:schemeClr val="dk1"/>
              </a:solidFill>
              <a:latin typeface="Alegreya"/>
              <a:ea typeface="Alegreya"/>
              <a:cs typeface="Alegreya"/>
              <a:sym typeface="Alegreya"/>
            </a:endParaRPr>
          </a:p>
          <a:p>
            <a:pPr indent="-317500" lvl="0" marL="457200" rtl="0">
              <a:spcBef>
                <a:spcPts val="0"/>
              </a:spcBef>
              <a:spcAft>
                <a:spcPts val="0"/>
              </a:spcAft>
              <a:buClr>
                <a:schemeClr val="dk1"/>
              </a:buClr>
              <a:buSzPts val="1400"/>
              <a:buFont typeface="Alegreya"/>
              <a:buAutoNum type="arabicPeriod"/>
            </a:pPr>
            <a:r>
              <a:rPr lang="en" sz="1400">
                <a:solidFill>
                  <a:schemeClr val="dk1"/>
                </a:solidFill>
                <a:latin typeface="Alegreya"/>
                <a:ea typeface="Alegreya"/>
                <a:cs typeface="Alegreya"/>
                <a:sym typeface="Alegreya"/>
              </a:rPr>
              <a:t>API of Social Media</a:t>
            </a:r>
          </a:p>
          <a:p>
            <a:pPr indent="0" lvl="0" marL="0" rtl="0">
              <a:spcBef>
                <a:spcPts val="0"/>
              </a:spcBef>
              <a:spcAft>
                <a:spcPts val="0"/>
              </a:spcAft>
              <a:buNone/>
            </a:pPr>
            <a:r>
              <a:t/>
            </a:r>
            <a:endParaRPr sz="1400">
              <a:solidFill>
                <a:schemeClr val="dk1"/>
              </a:solidFill>
              <a:latin typeface="Alegreya"/>
              <a:ea typeface="Alegreya"/>
              <a:cs typeface="Alegreya"/>
              <a:sym typeface="Alegreya"/>
            </a:endParaRPr>
          </a:p>
          <a:p>
            <a:pPr indent="0" lvl="0" mar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1402150"/>
            <a:ext cx="8520600" cy="623400"/>
          </a:xfrm>
          <a:prstGeom prst="rect">
            <a:avLst/>
          </a:prstGeom>
        </p:spPr>
        <p:txBody>
          <a:bodyPr anchorCtr="0" anchor="t" bIns="91425" lIns="91425" rIns="91425" wrap="square" tIns="91425">
            <a:noAutofit/>
          </a:bodyPr>
          <a:lstStyle/>
          <a:p>
            <a:pPr indent="0" lvl="0" marL="0">
              <a:spcBef>
                <a:spcPts val="0"/>
              </a:spcBef>
              <a:buNone/>
            </a:pPr>
            <a:r>
              <a:rPr lang="en"/>
              <a:t>                                   Questions?</a:t>
            </a:r>
          </a:p>
        </p:txBody>
      </p:sp>
      <p:sp>
        <p:nvSpPr>
          <p:cNvPr id="101" name="Shape 101"/>
          <p:cNvSpPr txBox="1"/>
          <p:nvPr>
            <p:ph idx="1" type="body"/>
          </p:nvPr>
        </p:nvSpPr>
        <p:spPr>
          <a:xfrm>
            <a:off x="407825" y="4385700"/>
            <a:ext cx="8424600" cy="58800"/>
          </a:xfrm>
          <a:prstGeom prst="rect">
            <a:avLst/>
          </a:prstGeom>
        </p:spPr>
        <p:txBody>
          <a:bodyPr anchorCtr="0" anchor="t" bIns="91425" lIns="91425" rIns="91425" wrap="square" tIns="91425">
            <a:noAutofit/>
          </a:bodyPr>
          <a:lstStyle/>
          <a:p>
            <a:pPr indent="0" lvl="0" marL="0">
              <a:spcBef>
                <a:spcPts val="0"/>
              </a:spcBef>
              <a:buNone/>
            </a:pPr>
            <a:r>
              <a:rPr lang="en"/>
              <a:t>Thank You!!</a:t>
            </a: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