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lata" pitchFamily="2" charset="77"/>
      <p:regular r:id="rId9"/>
    </p:embeddedFont>
    <p:embeddedFont>
      <p:font typeface="Montserrat" pitchFamily="2" charset="77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34CED4-04F0-4AB9-829C-E78591F80F25}">
  <a:tblStyle styleId="{7034CED4-04F0-4AB9-829C-E78591F80F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6" autoAdjust="0"/>
    <p:restoredTop sz="94719"/>
  </p:normalViewPr>
  <p:slideViewPr>
    <p:cSldViewPr snapToGrid="0">
      <p:cViewPr varScale="1">
        <p:scale>
          <a:sx n="154" d="100"/>
          <a:sy n="154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6A68-23C3-4D47-A64F-2052202C3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578B4-EAB7-0944-8BFC-A8AF7976A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ABB73-CA9B-544A-9E88-DD7FE7F9ABF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6577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39E9-4E31-D44D-9C8A-F21EDEDFC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Health&amp;Care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6C1D2-5AD7-5441-BBBC-82AE51749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UE20CS204 Web Technologies Project</a:t>
            </a:r>
          </a:p>
          <a:p>
            <a:r>
              <a:rPr lang="en-US" dirty="0"/>
              <a:t>Section H</a:t>
            </a:r>
          </a:p>
        </p:txBody>
      </p:sp>
    </p:spTree>
    <p:extLst>
      <p:ext uri="{BB962C8B-B14F-4D97-AF65-F5344CB8AC3E}">
        <p14:creationId xmlns:p14="http://schemas.microsoft.com/office/powerpoint/2010/main" val="372161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04FEA32-CB64-A842-B062-BB7F1991C9D0}"/>
              </a:ext>
            </a:extLst>
          </p:cNvPr>
          <p:cNvSpPr txBox="1">
            <a:spLocks/>
          </p:cNvSpPr>
          <p:nvPr/>
        </p:nvSpPr>
        <p:spPr>
          <a:xfrm>
            <a:off x="1143000" y="1951037"/>
            <a:ext cx="6858000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2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Vanshika Goel PES1UG20CS484</a:t>
            </a:r>
          </a:p>
          <a:p>
            <a:r>
              <a:rPr lang="en-US" dirty="0"/>
              <a:t>Sneha U PES1UG20CS430</a:t>
            </a:r>
          </a:p>
          <a:p>
            <a:r>
              <a:rPr lang="en-US" dirty="0"/>
              <a:t>Varshitha </a:t>
            </a:r>
            <a:r>
              <a:rPr lang="en-US" dirty="0" err="1"/>
              <a:t>Goduguluri</a:t>
            </a:r>
            <a:r>
              <a:rPr lang="en-US" dirty="0"/>
              <a:t> PES1UG20CS485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EDEC21-C04F-9941-B929-86C742F88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66007"/>
            <a:ext cx="6858000" cy="903028"/>
          </a:xfrm>
        </p:spPr>
        <p:txBody>
          <a:bodyPr/>
          <a:lstStyle/>
          <a:p>
            <a:r>
              <a:rPr lang="en-US" sz="4000" dirty="0"/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288787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FF02-D1EB-4443-9971-26C6DF73D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4197"/>
            <a:ext cx="6858000" cy="745086"/>
          </a:xfrm>
        </p:spPr>
        <p:txBody>
          <a:bodyPr/>
          <a:lstStyle/>
          <a:p>
            <a:r>
              <a:rPr lang="en-US" sz="4000" dirty="0"/>
              <a:t>About the project</a:t>
            </a:r>
          </a:p>
        </p:txBody>
      </p:sp>
      <p:sp>
        <p:nvSpPr>
          <p:cNvPr id="5" name="Google Shape;436;p36">
            <a:extLst>
              <a:ext uri="{FF2B5EF4-FFF2-40B4-BE49-F238E27FC236}">
                <a16:creationId xmlns:a16="http://schemas.microsoft.com/office/drawing/2014/main" id="{CC5BC186-35CD-AA46-A26C-4A793300D9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3000" y="1951037"/>
            <a:ext cx="6858000" cy="1241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We decided to do a project on health and care because during this pandemic people are more conscious about their health.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With our website, you can keep a track of and maintain your health.</a:t>
            </a:r>
          </a:p>
        </p:txBody>
      </p:sp>
    </p:spTree>
    <p:extLst>
      <p:ext uri="{BB962C8B-B14F-4D97-AF65-F5344CB8AC3E}">
        <p14:creationId xmlns:p14="http://schemas.microsoft.com/office/powerpoint/2010/main" val="304857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55B5-2947-B94A-A835-203A6BD62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63624"/>
            <a:ext cx="6858000" cy="836526"/>
          </a:xfrm>
        </p:spPr>
        <p:txBody>
          <a:bodyPr/>
          <a:lstStyle/>
          <a:p>
            <a:r>
              <a:rPr lang="en-US" sz="4000" dirty="0"/>
              <a:t>Technologies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7D59B-6052-1842-8A59-BF0C08176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588020"/>
            <a:ext cx="6858000" cy="124142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/>
              <a:t>Package.json</a:t>
            </a:r>
            <a:r>
              <a:rPr lang="en-US" sz="1800" dirty="0"/>
              <a:t> – containing dependencies like react-router-</a:t>
            </a:r>
            <a:r>
              <a:rPr lang="en-US" sz="1800" dirty="0" err="1"/>
              <a:t>dom</a:t>
            </a:r>
            <a:r>
              <a:rPr lang="en-US" sz="1800" dirty="0"/>
              <a:t>, react-player, </a:t>
            </a:r>
            <a:r>
              <a:rPr lang="en-US" sz="1800" dirty="0" err="1"/>
              <a:t>etc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/>
              <a:t>Signin.js</a:t>
            </a:r>
            <a:r>
              <a:rPr lang="en-US" sz="1800" dirty="0"/>
              <a:t> - uses </a:t>
            </a:r>
            <a:r>
              <a:rPr lang="en-US" sz="1800" dirty="0" err="1"/>
              <a:t>axios</a:t>
            </a:r>
            <a:r>
              <a:rPr lang="en-US" sz="1800" dirty="0"/>
              <a:t> and </a:t>
            </a:r>
            <a:r>
              <a:rPr lang="en-US" sz="1800" dirty="0" err="1"/>
              <a:t>useState</a:t>
            </a:r>
            <a:r>
              <a:rPr lang="en-US" sz="1800" dirty="0"/>
              <a:t> to take in user details and store them in MongoDB.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Express, </a:t>
            </a:r>
            <a:r>
              <a:rPr lang="en-US" sz="1800" dirty="0" err="1"/>
              <a:t>Cors</a:t>
            </a:r>
            <a:r>
              <a:rPr lang="en-US" sz="1800" dirty="0"/>
              <a:t> and Mongoose make up the backend in the </a:t>
            </a:r>
            <a:r>
              <a:rPr lang="en-US" sz="1800" dirty="0" err="1"/>
              <a:t>server.js</a:t>
            </a:r>
            <a:r>
              <a:rPr lang="en-US" sz="1800" dirty="0"/>
              <a:t> file.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User Route and User Schema made using express and mongoose.</a:t>
            </a:r>
          </a:p>
        </p:txBody>
      </p:sp>
    </p:spTree>
    <p:extLst>
      <p:ext uri="{BB962C8B-B14F-4D97-AF65-F5344CB8AC3E}">
        <p14:creationId xmlns:p14="http://schemas.microsoft.com/office/powerpoint/2010/main" val="356596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55B5-2947-B94A-A835-203A6BD62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63624"/>
            <a:ext cx="6858000" cy="836526"/>
          </a:xfrm>
        </p:spPr>
        <p:txBody>
          <a:bodyPr/>
          <a:lstStyle/>
          <a:p>
            <a:r>
              <a:rPr lang="en-US" sz="4000" dirty="0"/>
              <a:t>Technologies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7D59B-6052-1842-8A59-BF0C08176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588020"/>
            <a:ext cx="6858000" cy="124142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/>
              <a:t>The components folder includes files like Home, </a:t>
            </a:r>
            <a:r>
              <a:rPr lang="en-GB" sz="1800" dirty="0" err="1"/>
              <a:t>ActivityForm</a:t>
            </a:r>
            <a:r>
              <a:rPr lang="en-GB" sz="1800" dirty="0"/>
              <a:t>, Body, Food, Shop, </a:t>
            </a:r>
            <a:r>
              <a:rPr lang="en-GB" sz="1800" dirty="0" err="1"/>
              <a:t>Signin</a:t>
            </a:r>
            <a:r>
              <a:rPr lang="en-GB" sz="1800" dirty="0"/>
              <a:t>, Signup, Sleep and </a:t>
            </a:r>
            <a:r>
              <a:rPr lang="en-GB" sz="1800" dirty="0" err="1"/>
              <a:t>Welcomepage</a:t>
            </a:r>
            <a:r>
              <a:rPr lang="en-GB" sz="1800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/>
              <a:t>The </a:t>
            </a:r>
            <a:r>
              <a:rPr lang="en-GB" sz="1800" dirty="0" err="1"/>
              <a:t>css</a:t>
            </a:r>
            <a:r>
              <a:rPr lang="en-GB" sz="1800" dirty="0"/>
              <a:t> folder includes the </a:t>
            </a:r>
            <a:r>
              <a:rPr lang="en-GB" sz="1800" dirty="0" err="1"/>
              <a:t>css</a:t>
            </a:r>
            <a:r>
              <a:rPr lang="en-GB" sz="1800" dirty="0"/>
              <a:t> files of the above mentioned components.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/>
              <a:t>Images used in the website are also stored in the components folder.</a:t>
            </a:r>
          </a:p>
        </p:txBody>
      </p:sp>
    </p:spTree>
    <p:extLst>
      <p:ext uri="{BB962C8B-B14F-4D97-AF65-F5344CB8AC3E}">
        <p14:creationId xmlns:p14="http://schemas.microsoft.com/office/powerpoint/2010/main" val="274176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55B5-2947-B94A-A835-203A6BD62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63624"/>
            <a:ext cx="6858000" cy="836526"/>
          </a:xfrm>
        </p:spPr>
        <p:txBody>
          <a:bodyPr/>
          <a:lstStyle/>
          <a:p>
            <a:r>
              <a:rPr lang="en-US" sz="4000" dirty="0"/>
              <a:t>Member Contributions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7D59B-6052-1842-8A59-BF0C08176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588020"/>
            <a:ext cx="6858000" cy="124142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/>
              <a:t>Frontend: Vanshika, Sneha, </a:t>
            </a:r>
            <a:r>
              <a:rPr lang="en-US" sz="1800" dirty="0"/>
              <a:t>Varshitha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Backend: Vanshika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005850950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183</Words>
  <Application>Microsoft Macintosh PowerPoint</Application>
  <PresentationFormat>On-screen Show (16:9)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Alata</vt:lpstr>
      <vt:lpstr>Arial</vt:lpstr>
      <vt:lpstr>Montserrat</vt:lpstr>
      <vt:lpstr>Healthcare Center Website by Slidesgo</vt:lpstr>
      <vt:lpstr>Health&amp;Care</vt:lpstr>
      <vt:lpstr>Team Members</vt:lpstr>
      <vt:lpstr>About the project</vt:lpstr>
      <vt:lpstr>Technologies Used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AND CARE  WEBSITE</dc:title>
  <dc:creator>Varshitha</dc:creator>
  <cp:lastModifiedBy>Dr Vineeta Goel Goel</cp:lastModifiedBy>
  <cp:revision>10</cp:revision>
  <dcterms:modified xsi:type="dcterms:W3CDTF">2021-12-10T03:06:23Z</dcterms:modified>
</cp:coreProperties>
</file>