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E451-C3E8-8849-B476-9686746B2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81060-1D10-0F4A-BA71-1F461DC1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BBD0B-5CFB-B945-9968-BFF580B4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3C373-A161-974F-95AD-A59D9B25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2A354-3D7B-DE43-9EA5-765C60F6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68014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02EC1-CDFA-E744-8069-588A961E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9A0D1-4429-AD44-AB36-2C4A493F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05329-F762-8642-B3BB-24F6312C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84FCC-C939-C749-BB51-9C3F8805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85-EA43-6F46-B618-15F9970A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07056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A3821E-AE69-7E4E-A4C4-61496B78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51D84-1CBD-974F-9516-DDB342DA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C28E2-E828-B84A-B674-45857BC6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BE320-52F4-B645-A58A-E6DBED86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DE80D-C759-894D-BC3A-41EDF1E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33293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60B17-D1A7-AC46-8450-117150C0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E05AE-6106-6F45-BCD1-9F2B4A4D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40EAB-F91E-DE40-88AE-462B4425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BDCAB-6E2B-C44E-9DBB-631962C8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5230E-09C5-3A4D-98B4-A4DF427E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01904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71F9F-E6B6-634D-BD7C-245ACDA2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AABE5-6195-A940-AE04-3AC06C7B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A7130-C765-184A-B014-E5662043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8FD88-2734-BD45-B4F1-8427ED21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B70F8-4B02-EF42-9DA5-A2DCBCED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0340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F6CC1-7180-B74D-A569-AC82CD4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39FBB-CF62-B949-84A7-DC6B34BFB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9D61-CB1F-FE40-86FA-28A61C09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AEAEC-723C-864A-BD65-6838C40E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37AA-7802-084C-B2E7-3E71855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7BDDB-DA24-7D4A-986E-95D3F429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7870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2734A-4321-9142-9977-AD91FBC0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78A19-FD65-2844-AE24-9487F7E5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B14DC-9168-2945-8A87-0FEB00AB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2307FD-5F06-2144-862F-DEDB179C7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7DF66-3B24-EE4E-A562-26726D9DD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F0E596-C3ED-5B46-8814-E6725D77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9BAF1-39FB-D84F-8CFA-22990325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5248C6-D82B-BC4B-B535-7E2EF295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901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EEDB-7AD1-7946-B0AF-1AD308A1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0FFCDB-C9DA-3F40-9F60-F12FA2E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0471E-1074-3242-9A7D-22A7B14C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76995B-6170-974C-B2FF-B4C79FAD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99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D8126-BEB4-7941-BC7D-33A6383E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FFBAB-3C3F-994A-86F2-D4DE3159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D0D9A-9AAF-4543-8ED6-FCECE3DB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0828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E671E-1504-084F-84E3-E1684FA9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5C97-86C7-DA46-9629-B5D7BF23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FDD4E-3C3A-FD4B-A919-502449E3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C5259-0CF4-804F-B05B-3E8ECEB2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DE70D-23C1-3F49-A9D4-F4F75555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9808E-7F07-7141-A61A-C7FB1CBC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56745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BEC5E-30D4-EC43-AD81-46FB067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313074-680A-0846-9EA8-F843276F4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73D89-6663-3D41-92F0-A7B2FF8C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17377-1042-0E4A-ABFE-50E76D54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33D08-14D2-EC47-8649-738A0F31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4F3C6-A49E-A94C-8440-8D23707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1617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C5915E-47A3-F644-A0DC-ABC45AB2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35CF7-D664-7F48-B939-E9008BD6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B7BDD-DFCD-8C40-9634-7F06D091F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AAE6-1515-0640-A96A-AC1E2D1E80AE}" type="datetimeFigureOut">
              <a:rPr kumimoji="1" lang="ko-Kore-US" altLang="en-US" smtClean="0"/>
              <a:t>2020. 12. 1.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6B725-893D-5E4B-ACB0-276AD53C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3A11D-AB37-3B47-8DD8-5E4C1282A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79573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7EC9-976A-644D-B43A-30E2FBE41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US" dirty="0"/>
              <a:t>Quiz 5</a:t>
            </a:r>
            <a:endParaRPr kumimoji="1" lang="ko-Kore-US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7DC973-A99B-AA42-AE33-BE5FF1C4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5620"/>
            <a:ext cx="9144000" cy="512180"/>
          </a:xfrm>
        </p:spPr>
        <p:txBody>
          <a:bodyPr/>
          <a:lstStyle/>
          <a:p>
            <a:r>
              <a:rPr lang="en-US" altLang="ko-Kore-US" dirty="0" err="1"/>
              <a:t>Haenara</a:t>
            </a:r>
            <a:r>
              <a:rPr lang="en-US" altLang="ko-Kore-US" dirty="0"/>
              <a:t> Shin, A53233226 and #29</a:t>
            </a:r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543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7EC9-976A-644D-B43A-30E2FBE4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5710" y="0"/>
            <a:ext cx="12623420" cy="990017"/>
          </a:xfrm>
        </p:spPr>
        <p:txBody>
          <a:bodyPr>
            <a:noAutofit/>
          </a:bodyPr>
          <a:lstStyle/>
          <a:p>
            <a:r>
              <a:rPr kumimoji="1" lang="en-US" altLang="ko-Kore-US" sz="4800" dirty="0"/>
              <a:t>(1) Row-wise GMEM read, Row-wise SMEM write</a:t>
            </a:r>
            <a:endParaRPr kumimoji="1" lang="ko-Kore-US" altLang="en-US" sz="4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12458F-9881-594E-8555-01B3E12D3422}"/>
              </a:ext>
            </a:extLst>
          </p:cNvPr>
          <p:cNvSpPr/>
          <p:nvPr/>
        </p:nvSpPr>
        <p:spPr>
          <a:xfrm>
            <a:off x="2729107" y="4818603"/>
            <a:ext cx="947792" cy="17649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5885B7-4429-0944-BCD9-A9C935ECA0B6}"/>
              </a:ext>
            </a:extLst>
          </p:cNvPr>
          <p:cNvSpPr txBox="1"/>
          <p:nvPr/>
        </p:nvSpPr>
        <p:spPr>
          <a:xfrm>
            <a:off x="1534705" y="5516433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16 rows</a:t>
            </a:r>
            <a:endParaRPr kumimoji="1" lang="ko-Kore-US" altLang="en-US" dirty="0"/>
          </a:p>
        </p:txBody>
      </p:sp>
      <p:sp>
        <p:nvSpPr>
          <p:cNvPr id="49" name="왼쪽 중괄호[L] 48">
            <a:extLst>
              <a:ext uri="{FF2B5EF4-FFF2-40B4-BE49-F238E27FC236}">
                <a16:creationId xmlns:a16="http://schemas.microsoft.com/office/drawing/2014/main" id="{083C769D-7542-DC4E-A2BB-6896D645A8C8}"/>
              </a:ext>
            </a:extLst>
          </p:cNvPr>
          <p:cNvSpPr/>
          <p:nvPr/>
        </p:nvSpPr>
        <p:spPr>
          <a:xfrm>
            <a:off x="2456496" y="4818603"/>
            <a:ext cx="172381" cy="17649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0" name="오른쪽 중괄호[R] 49">
            <a:extLst>
              <a:ext uri="{FF2B5EF4-FFF2-40B4-BE49-F238E27FC236}">
                <a16:creationId xmlns:a16="http://schemas.microsoft.com/office/drawing/2014/main" id="{3344C195-A77B-074E-99B5-310BEA470318}"/>
              </a:ext>
            </a:extLst>
          </p:cNvPr>
          <p:cNvSpPr/>
          <p:nvPr/>
        </p:nvSpPr>
        <p:spPr>
          <a:xfrm rot="16200000">
            <a:off x="3048229" y="4092273"/>
            <a:ext cx="258481" cy="896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0F4FFF-F54B-FC40-926D-C098AE072EA9}"/>
              </a:ext>
            </a:extLst>
          </p:cNvPr>
          <p:cNvSpPr txBox="1"/>
          <p:nvPr/>
        </p:nvSpPr>
        <p:spPr>
          <a:xfrm>
            <a:off x="2628878" y="4013569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2 columns</a:t>
            </a:r>
            <a:endParaRPr kumimoji="1" lang="ko-Kore-US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DE44D-2022-1A48-838E-B990A4BD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04" y="1598308"/>
            <a:ext cx="5582079" cy="519985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CA79AE-C9F1-5C43-8996-25709AEA5D86}"/>
              </a:ext>
            </a:extLst>
          </p:cNvPr>
          <p:cNvSpPr/>
          <p:nvPr/>
        </p:nvSpPr>
        <p:spPr>
          <a:xfrm>
            <a:off x="7257538" y="4911373"/>
            <a:ext cx="209944" cy="16744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2" name="오른쪽 중괄호[R] 61">
            <a:extLst>
              <a:ext uri="{FF2B5EF4-FFF2-40B4-BE49-F238E27FC236}">
                <a16:creationId xmlns:a16="http://schemas.microsoft.com/office/drawing/2014/main" id="{6107945F-F6EA-3A40-A000-CDA5130724C8}"/>
              </a:ext>
            </a:extLst>
          </p:cNvPr>
          <p:cNvSpPr/>
          <p:nvPr/>
        </p:nvSpPr>
        <p:spPr>
          <a:xfrm rot="16200000">
            <a:off x="9039454" y="-1421880"/>
            <a:ext cx="224797" cy="55820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14D317-23EB-F548-91D9-28FBA965F62A}"/>
              </a:ext>
            </a:extLst>
          </p:cNvPr>
          <p:cNvSpPr txBox="1"/>
          <p:nvPr/>
        </p:nvSpPr>
        <p:spPr>
          <a:xfrm>
            <a:off x="8580381" y="887429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50 columns</a:t>
            </a:r>
            <a:endParaRPr kumimoji="1" lang="ko-Kore-US" altLang="en-US" dirty="0"/>
          </a:p>
        </p:txBody>
      </p:sp>
      <p:sp>
        <p:nvSpPr>
          <p:cNvPr id="64" name="왼쪽 중괄호[L] 63">
            <a:extLst>
              <a:ext uri="{FF2B5EF4-FFF2-40B4-BE49-F238E27FC236}">
                <a16:creationId xmlns:a16="http://schemas.microsoft.com/office/drawing/2014/main" id="{46B6D836-6762-EE43-9A0D-332080C6C65F}"/>
              </a:ext>
            </a:extLst>
          </p:cNvPr>
          <p:cNvSpPr/>
          <p:nvPr/>
        </p:nvSpPr>
        <p:spPr>
          <a:xfrm>
            <a:off x="6124432" y="1598308"/>
            <a:ext cx="207505" cy="5159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C1F06B-AD8C-0841-91A8-BB1C182F02CB}"/>
              </a:ext>
            </a:extLst>
          </p:cNvPr>
          <p:cNvSpPr txBox="1"/>
          <p:nvPr/>
        </p:nvSpPr>
        <p:spPr>
          <a:xfrm>
            <a:off x="5238448" y="4013569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50 rows</a:t>
            </a:r>
            <a:endParaRPr kumimoji="1" lang="ko-Kore-US" altLang="en-US" dirty="0"/>
          </a:p>
        </p:txBody>
      </p: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A50850D8-ACF8-464B-AEAF-D5A5F4DB3C0F}"/>
              </a:ext>
            </a:extLst>
          </p:cNvPr>
          <p:cNvSpPr/>
          <p:nvPr/>
        </p:nvSpPr>
        <p:spPr>
          <a:xfrm>
            <a:off x="3727965" y="5516433"/>
            <a:ext cx="34656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4214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7EC9-976A-644D-B43A-30E2FBE4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130"/>
            <a:ext cx="12158385" cy="971943"/>
          </a:xfrm>
        </p:spPr>
        <p:txBody>
          <a:bodyPr>
            <a:noAutofit/>
          </a:bodyPr>
          <a:lstStyle/>
          <a:p>
            <a:r>
              <a:rPr kumimoji="1" lang="en-US" altLang="ko-Kore-US" sz="4400" dirty="0"/>
              <a:t>(2) Column-wise SMEM read, Row-wise GMEM write</a:t>
            </a:r>
            <a:endParaRPr kumimoji="1" lang="ko-Kore-US" altLang="en-US" sz="4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8D0733-F5E6-0D49-97B4-728F78BA30E1}"/>
              </a:ext>
            </a:extLst>
          </p:cNvPr>
          <p:cNvSpPr/>
          <p:nvPr/>
        </p:nvSpPr>
        <p:spPr>
          <a:xfrm>
            <a:off x="2363683" y="4681913"/>
            <a:ext cx="1946681" cy="798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33D9C6-784F-2147-996A-8061785639BA}"/>
              </a:ext>
            </a:extLst>
          </p:cNvPr>
          <p:cNvSpPr txBox="1"/>
          <p:nvPr/>
        </p:nvSpPr>
        <p:spPr>
          <a:xfrm>
            <a:off x="1084441" y="4896332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4 rows</a:t>
            </a:r>
            <a:endParaRPr kumimoji="1" lang="ko-Kore-US" altLang="en-US" dirty="0"/>
          </a:p>
        </p:txBody>
      </p:sp>
      <p:sp>
        <p:nvSpPr>
          <p:cNvPr id="42" name="왼쪽 중괄호[L] 41">
            <a:extLst>
              <a:ext uri="{FF2B5EF4-FFF2-40B4-BE49-F238E27FC236}">
                <a16:creationId xmlns:a16="http://schemas.microsoft.com/office/drawing/2014/main" id="{3F124003-4BC6-F04C-AD91-F49586A99CB8}"/>
              </a:ext>
            </a:extLst>
          </p:cNvPr>
          <p:cNvSpPr/>
          <p:nvPr/>
        </p:nvSpPr>
        <p:spPr>
          <a:xfrm>
            <a:off x="2032130" y="4681912"/>
            <a:ext cx="45719" cy="7981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3" name="오른쪽 중괄호[R] 42">
            <a:extLst>
              <a:ext uri="{FF2B5EF4-FFF2-40B4-BE49-F238E27FC236}">
                <a16:creationId xmlns:a16="http://schemas.microsoft.com/office/drawing/2014/main" id="{7277F282-A62F-3543-B627-AF940788848D}"/>
              </a:ext>
            </a:extLst>
          </p:cNvPr>
          <p:cNvSpPr/>
          <p:nvPr/>
        </p:nvSpPr>
        <p:spPr>
          <a:xfrm rot="5400000">
            <a:off x="3152356" y="4760109"/>
            <a:ext cx="369333" cy="1946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0C5DAF-A06F-C348-9F57-3C3249DFB046}"/>
              </a:ext>
            </a:extLst>
          </p:cNvPr>
          <p:cNvSpPr txBox="1"/>
          <p:nvPr/>
        </p:nvSpPr>
        <p:spPr>
          <a:xfrm>
            <a:off x="2846811" y="5918116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8 columns</a:t>
            </a:r>
            <a:endParaRPr kumimoji="1" lang="ko-Kore-US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91F00-9E64-0E42-AE37-45783DC6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16" y="1598159"/>
            <a:ext cx="5538433" cy="5159197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97105E-BF60-AE44-9515-CEC11493FB15}"/>
              </a:ext>
            </a:extLst>
          </p:cNvPr>
          <p:cNvSpPr/>
          <p:nvPr/>
        </p:nvSpPr>
        <p:spPr>
          <a:xfrm>
            <a:off x="7348834" y="4907666"/>
            <a:ext cx="880766" cy="4282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6" name="왼쪽 중괄호[L] 55">
            <a:extLst>
              <a:ext uri="{FF2B5EF4-FFF2-40B4-BE49-F238E27FC236}">
                <a16:creationId xmlns:a16="http://schemas.microsoft.com/office/drawing/2014/main" id="{44D31934-ACCC-D54A-93D1-3D236422B240}"/>
              </a:ext>
            </a:extLst>
          </p:cNvPr>
          <p:cNvSpPr/>
          <p:nvPr/>
        </p:nvSpPr>
        <p:spPr>
          <a:xfrm>
            <a:off x="6124432" y="1598308"/>
            <a:ext cx="207505" cy="5159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EC2B0-5558-4544-9184-B2CBECBE4487}"/>
              </a:ext>
            </a:extLst>
          </p:cNvPr>
          <p:cNvSpPr txBox="1"/>
          <p:nvPr/>
        </p:nvSpPr>
        <p:spPr>
          <a:xfrm>
            <a:off x="5238448" y="4013569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50 rows</a:t>
            </a:r>
            <a:endParaRPr kumimoji="1" lang="ko-Kore-US" altLang="en-US" dirty="0"/>
          </a:p>
        </p:txBody>
      </p:sp>
      <p:sp>
        <p:nvSpPr>
          <p:cNvPr id="58" name="오른쪽 화살표[R] 57">
            <a:extLst>
              <a:ext uri="{FF2B5EF4-FFF2-40B4-BE49-F238E27FC236}">
                <a16:creationId xmlns:a16="http://schemas.microsoft.com/office/drawing/2014/main" id="{BE57EE95-400E-6B44-A714-D03996EFACE5}"/>
              </a:ext>
            </a:extLst>
          </p:cNvPr>
          <p:cNvSpPr/>
          <p:nvPr/>
        </p:nvSpPr>
        <p:spPr>
          <a:xfrm>
            <a:off x="4430342" y="4907666"/>
            <a:ext cx="278068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9" name="오른쪽 중괄호[R] 58">
            <a:extLst>
              <a:ext uri="{FF2B5EF4-FFF2-40B4-BE49-F238E27FC236}">
                <a16:creationId xmlns:a16="http://schemas.microsoft.com/office/drawing/2014/main" id="{E94CE637-5B83-7C42-9EC8-9E928B8BC37B}"/>
              </a:ext>
            </a:extLst>
          </p:cNvPr>
          <p:cNvSpPr/>
          <p:nvPr/>
        </p:nvSpPr>
        <p:spPr>
          <a:xfrm rot="16200000">
            <a:off x="9039454" y="-1421880"/>
            <a:ext cx="224797" cy="55820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FF33F-F53F-7F41-A9FE-1D1A93B2278B}"/>
              </a:ext>
            </a:extLst>
          </p:cNvPr>
          <p:cNvSpPr txBox="1"/>
          <p:nvPr/>
        </p:nvSpPr>
        <p:spPr>
          <a:xfrm>
            <a:off x="8580381" y="887429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50 columns</a:t>
            </a:r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479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45</Words>
  <Application>Microsoft Macintosh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Quiz 5</vt:lpstr>
      <vt:lpstr>(1) Row-wise GMEM read, Row-wise SMEM write</vt:lpstr>
      <vt:lpstr>(2) Column-wise SMEM read, Row-wise GMEM 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4</dc:title>
  <dc:creator>신 해나라</dc:creator>
  <cp:lastModifiedBy>신 해나라</cp:lastModifiedBy>
  <cp:revision>9</cp:revision>
  <dcterms:created xsi:type="dcterms:W3CDTF">2020-11-13T04:26:38Z</dcterms:created>
  <dcterms:modified xsi:type="dcterms:W3CDTF">2020-12-02T08:33:14Z</dcterms:modified>
</cp:coreProperties>
</file>