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5"/>
  </p:normalViewPr>
  <p:slideViewPr>
    <p:cSldViewPr snapToGrid="0" snapToObjects="1">
      <p:cViewPr varScale="1">
        <p:scale>
          <a:sx n="104" d="100"/>
          <a:sy n="104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E451-C3E8-8849-B476-9686746B2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81060-1D10-0F4A-BA71-1F461DC1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BBD0B-5CFB-B945-9968-BFF580B4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3C373-A161-974F-95AD-A59D9B25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2A354-3D7B-DE43-9EA5-765C60F6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68014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02EC1-CDFA-E744-8069-588A961E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9A0D1-4429-AD44-AB36-2C4A493F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05329-F762-8642-B3BB-24F6312C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84FCC-C939-C749-BB51-9C3F8805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C4385-EA43-6F46-B618-15F9970A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07056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A3821E-AE69-7E4E-A4C4-61496B78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51D84-1CBD-974F-9516-DDB342DA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C28E2-E828-B84A-B674-45857BC6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BE320-52F4-B645-A58A-E6DBED86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DE80D-C759-894D-BC3A-41EDF1E0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33293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60B17-D1A7-AC46-8450-117150C0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E05AE-6106-6F45-BCD1-9F2B4A4D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40EAB-F91E-DE40-88AE-462B4425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BDCAB-6E2B-C44E-9DBB-631962C8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5230E-09C5-3A4D-98B4-A4DF427E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01904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71F9F-E6B6-634D-BD7C-245ACDA2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AABE5-6195-A940-AE04-3AC06C7B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A7130-C765-184A-B014-E5662043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8FD88-2734-BD45-B4F1-8427ED21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B70F8-4B02-EF42-9DA5-A2DCBCED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0340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F6CC1-7180-B74D-A569-AC82CD4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39FBB-CF62-B949-84A7-DC6B34BFB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89D61-CB1F-FE40-86FA-28A61C09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AEAEC-723C-864A-BD65-6838C40E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37AA-7802-084C-B2E7-3E71855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7BDDB-DA24-7D4A-986E-95D3F429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7870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2734A-4321-9142-9977-AD91FBC0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78A19-FD65-2844-AE24-9487F7E54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B14DC-9168-2945-8A87-0FEB00AB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2307FD-5F06-2144-862F-DEDB179C7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7DF66-3B24-EE4E-A562-26726D9DD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F0E596-C3ED-5B46-8814-E6725D77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29BAF1-39FB-D84F-8CFA-22990325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5248C6-D82B-BC4B-B535-7E2EF295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9014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BEEDB-7AD1-7946-B0AF-1AD308A1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0FFCDB-C9DA-3F40-9F60-F12FA2EF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0471E-1074-3242-9A7D-22A7B14C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76995B-6170-974C-B2FF-B4C79FAD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99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D8126-BEB4-7941-BC7D-33A6383E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FFBAB-3C3F-994A-86F2-D4DE3159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D0D9A-9AAF-4543-8ED6-FCECE3DB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0828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E671E-1504-084F-84E3-E1684FA9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5C97-86C7-DA46-9629-B5D7BF23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FDD4E-3C3A-FD4B-A919-502449E38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C5259-0CF4-804F-B05B-3E8ECEB2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DE70D-23C1-3F49-A9D4-F4F75555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9808E-7F07-7141-A61A-C7FB1CBC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56745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BEC5E-30D4-EC43-AD81-46FB067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313074-680A-0846-9EA8-F843276F4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73D89-6663-3D41-92F0-A7B2FF8C0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17377-1042-0E4A-ABFE-50E76D54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33D08-14D2-EC47-8649-738A0F31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4F3C6-A49E-A94C-8440-8D23707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1617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C5915E-47A3-F644-A0DC-ABC45AB2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35CF7-D664-7F48-B939-E9008BD6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B7BDD-DFCD-8C40-9634-7F06D091F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AAE6-1515-0640-A96A-AC1E2D1E80AE}" type="datetimeFigureOut">
              <a:rPr kumimoji="1" lang="ko-Kore-US" altLang="en-US" smtClean="0"/>
              <a:t>2020. 11. 12.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6B725-893D-5E4B-ACB0-276AD53C5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3A11D-AB37-3B47-8DD8-5E4C1282A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04CF-C7C5-FB49-A96D-E17B68EFA61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79573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7EC9-976A-644D-B43A-30E2FBE41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US" dirty="0"/>
              <a:t>Quiz 4</a:t>
            </a:r>
            <a:endParaRPr kumimoji="1" lang="ko-Kore-US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7DC973-A99B-AA42-AE33-BE5FF1C4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5620"/>
            <a:ext cx="9144000" cy="512180"/>
          </a:xfrm>
        </p:spPr>
        <p:txBody>
          <a:bodyPr/>
          <a:lstStyle/>
          <a:p>
            <a:r>
              <a:rPr lang="en-US" altLang="ko-Kore-US" dirty="0" err="1"/>
              <a:t>Haenara</a:t>
            </a:r>
            <a:r>
              <a:rPr lang="en-US" altLang="ko-Kore-US" dirty="0"/>
              <a:t> Shin, A53233226 and #29</a:t>
            </a:r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543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7EC9-976A-644D-B43A-30E2FBE4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36" y="319174"/>
            <a:ext cx="5414661" cy="990017"/>
          </a:xfrm>
        </p:spPr>
        <p:txBody>
          <a:bodyPr>
            <a:normAutofit/>
          </a:bodyPr>
          <a:lstStyle/>
          <a:p>
            <a:r>
              <a:rPr kumimoji="1" lang="en-US" altLang="ko-Kore-US" dirty="0"/>
              <a:t>Row-wise read</a:t>
            </a:r>
            <a:endParaRPr kumimoji="1" lang="ko-Kore-US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BB056-EA3C-7E4E-A84E-510F3690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73" y="319173"/>
            <a:ext cx="4400722" cy="63687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0B1764-A2D7-4D40-9295-9A4309FF2401}"/>
              </a:ext>
            </a:extLst>
          </p:cNvPr>
          <p:cNvSpPr/>
          <p:nvPr/>
        </p:nvSpPr>
        <p:spPr>
          <a:xfrm>
            <a:off x="6238445" y="4959853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ECF308-307F-0E47-BEF7-6435C644CECA}"/>
              </a:ext>
            </a:extLst>
          </p:cNvPr>
          <p:cNvSpPr/>
          <p:nvPr/>
        </p:nvSpPr>
        <p:spPr>
          <a:xfrm>
            <a:off x="7135169" y="4959853"/>
            <a:ext cx="896723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02D89-1010-FC43-82FB-FBD7B548F895}"/>
              </a:ext>
            </a:extLst>
          </p:cNvPr>
          <p:cNvSpPr/>
          <p:nvPr/>
        </p:nvSpPr>
        <p:spPr>
          <a:xfrm>
            <a:off x="5341721" y="4959853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06106-04A9-BC4E-B326-BAF4189C066D}"/>
              </a:ext>
            </a:extLst>
          </p:cNvPr>
          <p:cNvSpPr/>
          <p:nvPr/>
        </p:nvSpPr>
        <p:spPr>
          <a:xfrm>
            <a:off x="8896865" y="4959853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A2E91C-DE09-484F-B2D2-E19AE446D88B}"/>
              </a:ext>
            </a:extLst>
          </p:cNvPr>
          <p:cNvSpPr/>
          <p:nvPr/>
        </p:nvSpPr>
        <p:spPr>
          <a:xfrm>
            <a:off x="8006319" y="4959853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F108BD-61EA-4C4B-AFAF-49EE18C06AC4}"/>
              </a:ext>
            </a:extLst>
          </p:cNvPr>
          <p:cNvSpPr/>
          <p:nvPr/>
        </p:nvSpPr>
        <p:spPr>
          <a:xfrm>
            <a:off x="6268479" y="406260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5F5952-6C25-9E4E-9202-046FCA706104}"/>
              </a:ext>
            </a:extLst>
          </p:cNvPr>
          <p:cNvSpPr/>
          <p:nvPr/>
        </p:nvSpPr>
        <p:spPr>
          <a:xfrm>
            <a:off x="7165203" y="4062602"/>
            <a:ext cx="896723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FFA373-7539-7847-9DF2-BC0B26F82BAE}"/>
              </a:ext>
            </a:extLst>
          </p:cNvPr>
          <p:cNvSpPr/>
          <p:nvPr/>
        </p:nvSpPr>
        <p:spPr>
          <a:xfrm>
            <a:off x="5371755" y="406260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DC6738-ADA7-F14C-9686-0D70B1F9556B}"/>
              </a:ext>
            </a:extLst>
          </p:cNvPr>
          <p:cNvSpPr/>
          <p:nvPr/>
        </p:nvSpPr>
        <p:spPr>
          <a:xfrm>
            <a:off x="8926899" y="406260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2367-93C6-2649-A89F-6AD2762F7B9D}"/>
              </a:ext>
            </a:extLst>
          </p:cNvPr>
          <p:cNvSpPr/>
          <p:nvPr/>
        </p:nvSpPr>
        <p:spPr>
          <a:xfrm>
            <a:off x="8036353" y="406260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EE49BB-348A-7A42-AF11-86EEE8D4E421}"/>
              </a:ext>
            </a:extLst>
          </p:cNvPr>
          <p:cNvSpPr/>
          <p:nvPr/>
        </p:nvSpPr>
        <p:spPr>
          <a:xfrm>
            <a:off x="6268479" y="316535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6EDE8-1855-624A-9BE9-193AACD36B08}"/>
              </a:ext>
            </a:extLst>
          </p:cNvPr>
          <p:cNvSpPr/>
          <p:nvPr/>
        </p:nvSpPr>
        <p:spPr>
          <a:xfrm>
            <a:off x="7165203" y="3165352"/>
            <a:ext cx="896723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DC8C58-2DD2-2A44-8E1C-C07E6801FEF5}"/>
              </a:ext>
            </a:extLst>
          </p:cNvPr>
          <p:cNvSpPr/>
          <p:nvPr/>
        </p:nvSpPr>
        <p:spPr>
          <a:xfrm>
            <a:off x="5371755" y="316535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DFA331-7D11-A542-9D40-2BACA97D0B72}"/>
              </a:ext>
            </a:extLst>
          </p:cNvPr>
          <p:cNvSpPr/>
          <p:nvPr/>
        </p:nvSpPr>
        <p:spPr>
          <a:xfrm>
            <a:off x="8926899" y="316535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EC0867-4D46-024D-821B-B0A8797E9EB4}"/>
              </a:ext>
            </a:extLst>
          </p:cNvPr>
          <p:cNvSpPr/>
          <p:nvPr/>
        </p:nvSpPr>
        <p:spPr>
          <a:xfrm>
            <a:off x="8036353" y="316535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E64CA-3600-CC44-86C2-45649CB026C0}"/>
              </a:ext>
            </a:extLst>
          </p:cNvPr>
          <p:cNvSpPr/>
          <p:nvPr/>
        </p:nvSpPr>
        <p:spPr>
          <a:xfrm>
            <a:off x="6268479" y="226810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4E3104-895C-E942-BD97-4D2290E36412}"/>
              </a:ext>
            </a:extLst>
          </p:cNvPr>
          <p:cNvSpPr/>
          <p:nvPr/>
        </p:nvSpPr>
        <p:spPr>
          <a:xfrm>
            <a:off x="7165203" y="2268102"/>
            <a:ext cx="896723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0CE8C9-095C-5E4E-AE39-59763A4772A0}"/>
              </a:ext>
            </a:extLst>
          </p:cNvPr>
          <p:cNvSpPr/>
          <p:nvPr/>
        </p:nvSpPr>
        <p:spPr>
          <a:xfrm>
            <a:off x="5371755" y="226810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F45C5F-F5E9-5D40-A27F-FE1DA1A0C19E}"/>
              </a:ext>
            </a:extLst>
          </p:cNvPr>
          <p:cNvSpPr/>
          <p:nvPr/>
        </p:nvSpPr>
        <p:spPr>
          <a:xfrm>
            <a:off x="8926899" y="226810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1A4201-B99B-844F-A0D6-F1AFAC027777}"/>
              </a:ext>
            </a:extLst>
          </p:cNvPr>
          <p:cNvSpPr/>
          <p:nvPr/>
        </p:nvSpPr>
        <p:spPr>
          <a:xfrm>
            <a:off x="8036353" y="2268102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DFF517-311A-AB40-9651-0AA870A63A6A}"/>
              </a:ext>
            </a:extLst>
          </p:cNvPr>
          <p:cNvSpPr/>
          <p:nvPr/>
        </p:nvSpPr>
        <p:spPr>
          <a:xfrm>
            <a:off x="6268479" y="1437285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0A5B13-CAF4-044E-AA2D-004AF60B3C68}"/>
              </a:ext>
            </a:extLst>
          </p:cNvPr>
          <p:cNvSpPr/>
          <p:nvPr/>
        </p:nvSpPr>
        <p:spPr>
          <a:xfrm>
            <a:off x="7165203" y="1437285"/>
            <a:ext cx="896723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AE2C12-2063-7447-A6EF-744588227BC0}"/>
              </a:ext>
            </a:extLst>
          </p:cNvPr>
          <p:cNvSpPr/>
          <p:nvPr/>
        </p:nvSpPr>
        <p:spPr>
          <a:xfrm>
            <a:off x="5371755" y="1437285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08C591-6E6D-684A-97C1-ABF792358FF2}"/>
              </a:ext>
            </a:extLst>
          </p:cNvPr>
          <p:cNvSpPr/>
          <p:nvPr/>
        </p:nvSpPr>
        <p:spPr>
          <a:xfrm>
            <a:off x="8926899" y="1437285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39F914-E695-854A-9A56-12FDD4FF93EB}"/>
              </a:ext>
            </a:extLst>
          </p:cNvPr>
          <p:cNvSpPr/>
          <p:nvPr/>
        </p:nvSpPr>
        <p:spPr>
          <a:xfrm>
            <a:off x="8036353" y="1437285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04BB7E-C799-DC45-880A-F46C8DFCABA9}"/>
              </a:ext>
            </a:extLst>
          </p:cNvPr>
          <p:cNvSpPr/>
          <p:nvPr/>
        </p:nvSpPr>
        <p:spPr>
          <a:xfrm>
            <a:off x="6238445" y="540034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5F1909-B905-5044-A23F-5F56217B6697}"/>
              </a:ext>
            </a:extLst>
          </p:cNvPr>
          <p:cNvSpPr/>
          <p:nvPr/>
        </p:nvSpPr>
        <p:spPr>
          <a:xfrm>
            <a:off x="7135169" y="540034"/>
            <a:ext cx="896723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9A0C8D-8648-5049-B740-286D6271DB4D}"/>
              </a:ext>
            </a:extLst>
          </p:cNvPr>
          <p:cNvSpPr/>
          <p:nvPr/>
        </p:nvSpPr>
        <p:spPr>
          <a:xfrm>
            <a:off x="5354508" y="540034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E3599-019E-814B-8A10-2238C69A3BAB}"/>
              </a:ext>
            </a:extLst>
          </p:cNvPr>
          <p:cNvSpPr/>
          <p:nvPr/>
        </p:nvSpPr>
        <p:spPr>
          <a:xfrm>
            <a:off x="8896865" y="540034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584B30-D1B8-8143-B405-F85D926309C4}"/>
              </a:ext>
            </a:extLst>
          </p:cNvPr>
          <p:cNvSpPr/>
          <p:nvPr/>
        </p:nvSpPr>
        <p:spPr>
          <a:xfrm>
            <a:off x="8006319" y="540034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27CF0D-15A4-9F46-BA4D-4A840F05B859}"/>
              </a:ext>
            </a:extLst>
          </p:cNvPr>
          <p:cNvSpPr/>
          <p:nvPr/>
        </p:nvSpPr>
        <p:spPr>
          <a:xfrm>
            <a:off x="6249000" y="5823887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785862-5B7C-C844-AF60-91DBF214D3F2}"/>
              </a:ext>
            </a:extLst>
          </p:cNvPr>
          <p:cNvSpPr/>
          <p:nvPr/>
        </p:nvSpPr>
        <p:spPr>
          <a:xfrm>
            <a:off x="7145724" y="5823887"/>
            <a:ext cx="896723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4565FA-2DED-6B48-B9AC-33933F169CBC}"/>
              </a:ext>
            </a:extLst>
          </p:cNvPr>
          <p:cNvSpPr/>
          <p:nvPr/>
        </p:nvSpPr>
        <p:spPr>
          <a:xfrm>
            <a:off x="5352276" y="5823887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7419C5-DCAE-AF4F-A84D-66DC5828C716}"/>
              </a:ext>
            </a:extLst>
          </p:cNvPr>
          <p:cNvSpPr/>
          <p:nvPr/>
        </p:nvSpPr>
        <p:spPr>
          <a:xfrm>
            <a:off x="8907420" y="5823887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AA86D9-E03E-A742-9F8A-BDA5A9A69A1D}"/>
              </a:ext>
            </a:extLst>
          </p:cNvPr>
          <p:cNvSpPr/>
          <p:nvPr/>
        </p:nvSpPr>
        <p:spPr>
          <a:xfrm>
            <a:off x="8016874" y="5823887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49161D-7C98-3641-ACD5-6D376E38CC5D}"/>
              </a:ext>
            </a:extLst>
          </p:cNvPr>
          <p:cNvSpPr/>
          <p:nvPr/>
        </p:nvSpPr>
        <p:spPr>
          <a:xfrm>
            <a:off x="5352276" y="319173"/>
            <a:ext cx="4421919" cy="220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dirty="0"/>
              <a:t>Example matrix</a:t>
            </a:r>
            <a:endParaRPr kumimoji="1" lang="ko-Kore-US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12458F-9881-594E-8555-01B3E12D3422}"/>
              </a:ext>
            </a:extLst>
          </p:cNvPr>
          <p:cNvSpPr/>
          <p:nvPr/>
        </p:nvSpPr>
        <p:spPr>
          <a:xfrm>
            <a:off x="2807386" y="4926637"/>
            <a:ext cx="896724" cy="897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5885B7-4429-0944-BCD9-A9C935ECA0B6}"/>
              </a:ext>
            </a:extLst>
          </p:cNvPr>
          <p:cNvSpPr txBox="1"/>
          <p:nvPr/>
        </p:nvSpPr>
        <p:spPr>
          <a:xfrm>
            <a:off x="1510849" y="5190596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4 rows</a:t>
            </a:r>
            <a:endParaRPr kumimoji="1" lang="ko-Kore-US" altLang="en-US" dirty="0"/>
          </a:p>
        </p:txBody>
      </p:sp>
      <p:sp>
        <p:nvSpPr>
          <p:cNvPr id="49" name="왼쪽 중괄호[L] 48">
            <a:extLst>
              <a:ext uri="{FF2B5EF4-FFF2-40B4-BE49-F238E27FC236}">
                <a16:creationId xmlns:a16="http://schemas.microsoft.com/office/drawing/2014/main" id="{083C769D-7542-DC4E-A2BB-6896D645A8C8}"/>
              </a:ext>
            </a:extLst>
          </p:cNvPr>
          <p:cNvSpPr/>
          <p:nvPr/>
        </p:nvSpPr>
        <p:spPr>
          <a:xfrm>
            <a:off x="2483708" y="4926637"/>
            <a:ext cx="135924" cy="897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0" name="오른쪽 중괄호[R] 49">
            <a:extLst>
              <a:ext uri="{FF2B5EF4-FFF2-40B4-BE49-F238E27FC236}">
                <a16:creationId xmlns:a16="http://schemas.microsoft.com/office/drawing/2014/main" id="{3344C195-A77B-074E-99B5-310BEA470318}"/>
              </a:ext>
            </a:extLst>
          </p:cNvPr>
          <p:cNvSpPr/>
          <p:nvPr/>
        </p:nvSpPr>
        <p:spPr>
          <a:xfrm rot="16200000">
            <a:off x="3126508" y="4192104"/>
            <a:ext cx="258481" cy="896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0F4FFF-F54B-FC40-926D-C098AE072EA9}"/>
              </a:ext>
            </a:extLst>
          </p:cNvPr>
          <p:cNvSpPr txBox="1"/>
          <p:nvPr/>
        </p:nvSpPr>
        <p:spPr>
          <a:xfrm>
            <a:off x="2707157" y="4113400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8 columns</a:t>
            </a:r>
            <a:endParaRPr kumimoji="1" lang="ko-Kore-US" altLang="en-US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491A9DC8-9EBA-6D43-AA01-72AB41BFACEF}"/>
              </a:ext>
            </a:extLst>
          </p:cNvPr>
          <p:cNvSpPr/>
          <p:nvPr/>
        </p:nvSpPr>
        <p:spPr>
          <a:xfrm>
            <a:off x="5352276" y="573250"/>
            <a:ext cx="3561322" cy="1737530"/>
          </a:xfrm>
          <a:prstGeom prst="roundRect">
            <a:avLst>
              <a:gd name="adj" fmla="val 1732"/>
            </a:avLst>
          </a:prstGeom>
          <a:solidFill>
            <a:schemeClr val="accent1">
              <a:alpha val="4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C666691-3397-234F-970C-7ECA63D3D964}"/>
              </a:ext>
            </a:extLst>
          </p:cNvPr>
          <p:cNvSpPr/>
          <p:nvPr/>
        </p:nvSpPr>
        <p:spPr>
          <a:xfrm>
            <a:off x="5384542" y="2276038"/>
            <a:ext cx="3561322" cy="1737530"/>
          </a:xfrm>
          <a:prstGeom prst="roundRect">
            <a:avLst>
              <a:gd name="adj" fmla="val 310"/>
            </a:avLst>
          </a:prstGeom>
          <a:solidFill>
            <a:schemeClr val="accent1">
              <a:alpha val="4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844AD97B-E95A-0847-A7AD-E0EEC7BDD6EA}"/>
              </a:ext>
            </a:extLst>
          </p:cNvPr>
          <p:cNvSpPr/>
          <p:nvPr/>
        </p:nvSpPr>
        <p:spPr>
          <a:xfrm>
            <a:off x="5364721" y="4072179"/>
            <a:ext cx="3561322" cy="1737530"/>
          </a:xfrm>
          <a:prstGeom prst="roundRect">
            <a:avLst>
              <a:gd name="adj" fmla="val 0"/>
            </a:avLst>
          </a:prstGeom>
          <a:solidFill>
            <a:schemeClr val="accent1">
              <a:alpha val="4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769F101-4CEA-014F-8F51-FA072D256CDD}"/>
              </a:ext>
            </a:extLst>
          </p:cNvPr>
          <p:cNvSpPr/>
          <p:nvPr/>
        </p:nvSpPr>
        <p:spPr>
          <a:xfrm>
            <a:off x="1447495" y="2296032"/>
            <a:ext cx="3561322" cy="1737530"/>
          </a:xfrm>
          <a:prstGeom prst="roundRect">
            <a:avLst>
              <a:gd name="adj" fmla="val 310"/>
            </a:avLst>
          </a:prstGeom>
          <a:solidFill>
            <a:schemeClr val="accent1">
              <a:alpha val="4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2B3E63-3BE0-7741-9770-C477221FEAA6}"/>
              </a:ext>
            </a:extLst>
          </p:cNvPr>
          <p:cNvSpPr txBox="1"/>
          <p:nvPr/>
        </p:nvSpPr>
        <p:spPr>
          <a:xfrm>
            <a:off x="589933" y="2980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8</a:t>
            </a:r>
            <a:endParaRPr kumimoji="1" lang="ko-Kore-US" altLang="en-US" dirty="0"/>
          </a:p>
        </p:txBody>
      </p:sp>
      <p:sp>
        <p:nvSpPr>
          <p:cNvPr id="57" name="왼쪽 중괄호[L] 56">
            <a:extLst>
              <a:ext uri="{FF2B5EF4-FFF2-40B4-BE49-F238E27FC236}">
                <a16:creationId xmlns:a16="http://schemas.microsoft.com/office/drawing/2014/main" id="{207E5DA8-0FF5-3342-A6F6-99AFA2A98828}"/>
              </a:ext>
            </a:extLst>
          </p:cNvPr>
          <p:cNvSpPr/>
          <p:nvPr/>
        </p:nvSpPr>
        <p:spPr>
          <a:xfrm>
            <a:off x="1005087" y="2318396"/>
            <a:ext cx="98949" cy="16951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64C55B92-7838-8E48-8219-328E0D7579B2}"/>
              </a:ext>
            </a:extLst>
          </p:cNvPr>
          <p:cNvSpPr/>
          <p:nvPr/>
        </p:nvSpPr>
        <p:spPr>
          <a:xfrm rot="16200000">
            <a:off x="3064215" y="271592"/>
            <a:ext cx="330285" cy="35589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B92C69-C5F5-3245-AE68-3513B49F65C5}"/>
              </a:ext>
            </a:extLst>
          </p:cNvPr>
          <p:cNvSpPr txBox="1"/>
          <p:nvPr/>
        </p:nvSpPr>
        <p:spPr>
          <a:xfrm>
            <a:off x="3018804" y="1544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32</a:t>
            </a:r>
            <a:endParaRPr kumimoji="1" lang="ko-Kore-US" altLang="en-US" dirty="0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449E3BD-4C5F-B047-AFF1-1D814506B97C}"/>
              </a:ext>
            </a:extLst>
          </p:cNvPr>
          <p:cNvSpPr/>
          <p:nvPr/>
        </p:nvSpPr>
        <p:spPr>
          <a:xfrm>
            <a:off x="7081229" y="4893419"/>
            <a:ext cx="1004552" cy="973260"/>
          </a:xfrm>
          <a:prstGeom prst="roundRect">
            <a:avLst>
              <a:gd name="adj" fmla="val 310"/>
            </a:avLst>
          </a:prstGeom>
          <a:solidFill>
            <a:schemeClr val="accent4">
              <a:alpha val="4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34214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7EC9-976A-644D-B43A-30E2FBE41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3823"/>
            <a:ext cx="6339016" cy="990017"/>
          </a:xfrm>
        </p:spPr>
        <p:txBody>
          <a:bodyPr>
            <a:normAutofit/>
          </a:bodyPr>
          <a:lstStyle/>
          <a:p>
            <a:r>
              <a:rPr kumimoji="1" lang="en-US" altLang="ko-Kore-US" dirty="0"/>
              <a:t>Column-wise write</a:t>
            </a:r>
            <a:endParaRPr kumimoji="1" lang="ko-Kore-US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D4A799-BCDF-D742-88D6-F3DF7B1F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823"/>
            <a:ext cx="4555524" cy="65927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BF8E49-B875-E149-A4A7-F165BFD847A6}"/>
              </a:ext>
            </a:extLst>
          </p:cNvPr>
          <p:cNvSpPr/>
          <p:nvPr/>
        </p:nvSpPr>
        <p:spPr>
          <a:xfrm>
            <a:off x="9712410" y="1322173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47C1C-E21D-B54E-9D15-99FD384AC1DF}"/>
              </a:ext>
            </a:extLst>
          </p:cNvPr>
          <p:cNvSpPr/>
          <p:nvPr/>
        </p:nvSpPr>
        <p:spPr>
          <a:xfrm>
            <a:off x="9255209" y="1322173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39085-A037-F04B-B9F6-F781B703248B}"/>
              </a:ext>
            </a:extLst>
          </p:cNvPr>
          <p:cNvSpPr/>
          <p:nvPr/>
        </p:nvSpPr>
        <p:spPr>
          <a:xfrm>
            <a:off x="10169611" y="1322172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B00F17-C511-514F-9D2A-14E54E245343}"/>
              </a:ext>
            </a:extLst>
          </p:cNvPr>
          <p:cNvSpPr/>
          <p:nvPr/>
        </p:nvSpPr>
        <p:spPr>
          <a:xfrm>
            <a:off x="8798008" y="1322171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7A3CD4-0D04-4B4A-B02E-F52CEC72319E}"/>
              </a:ext>
            </a:extLst>
          </p:cNvPr>
          <p:cNvSpPr/>
          <p:nvPr/>
        </p:nvSpPr>
        <p:spPr>
          <a:xfrm>
            <a:off x="8340807" y="1322169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E1A840-9F52-E644-B158-B9B315E16DB2}"/>
              </a:ext>
            </a:extLst>
          </p:cNvPr>
          <p:cNvSpPr/>
          <p:nvPr/>
        </p:nvSpPr>
        <p:spPr>
          <a:xfrm>
            <a:off x="7883606" y="1322169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16A1F3-0552-D147-9ED5-557942E9D801}"/>
              </a:ext>
            </a:extLst>
          </p:cNvPr>
          <p:cNvSpPr/>
          <p:nvPr/>
        </p:nvSpPr>
        <p:spPr>
          <a:xfrm>
            <a:off x="7426405" y="1322169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C5A207-32C5-9B42-B672-FF765A610A48}"/>
              </a:ext>
            </a:extLst>
          </p:cNvPr>
          <p:cNvSpPr/>
          <p:nvPr/>
        </p:nvSpPr>
        <p:spPr>
          <a:xfrm>
            <a:off x="6969204" y="1322169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83D6D8-6C11-C749-BC83-1898F770BAD5}"/>
              </a:ext>
            </a:extLst>
          </p:cNvPr>
          <p:cNvSpPr/>
          <p:nvPr/>
        </p:nvSpPr>
        <p:spPr>
          <a:xfrm>
            <a:off x="6532602" y="1322169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A93387-643C-284E-9EDB-A57361E82770}"/>
              </a:ext>
            </a:extLst>
          </p:cNvPr>
          <p:cNvSpPr/>
          <p:nvPr/>
        </p:nvSpPr>
        <p:spPr>
          <a:xfrm>
            <a:off x="6096000" y="1322168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AB678A-E7B8-9241-A47E-808EAA7A542E}"/>
              </a:ext>
            </a:extLst>
          </p:cNvPr>
          <p:cNvSpPr/>
          <p:nvPr/>
        </p:nvSpPr>
        <p:spPr>
          <a:xfrm>
            <a:off x="6093929" y="3101541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0ED26-A68E-7A48-A9AA-DC167C4E8F25}"/>
              </a:ext>
            </a:extLst>
          </p:cNvPr>
          <p:cNvSpPr/>
          <p:nvPr/>
        </p:nvSpPr>
        <p:spPr>
          <a:xfrm>
            <a:off x="6551130" y="3118120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5CA5FB-FF02-8D40-86FD-87D67FC655FF}"/>
              </a:ext>
            </a:extLst>
          </p:cNvPr>
          <p:cNvSpPr/>
          <p:nvPr/>
        </p:nvSpPr>
        <p:spPr>
          <a:xfrm>
            <a:off x="7006260" y="3118119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C050A8-3103-784F-9F00-A1CEE055258A}"/>
              </a:ext>
            </a:extLst>
          </p:cNvPr>
          <p:cNvSpPr/>
          <p:nvPr/>
        </p:nvSpPr>
        <p:spPr>
          <a:xfrm>
            <a:off x="7445968" y="3118119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1E32EB-B040-074C-8367-CF03E6F8C45B}"/>
              </a:ext>
            </a:extLst>
          </p:cNvPr>
          <p:cNvSpPr/>
          <p:nvPr/>
        </p:nvSpPr>
        <p:spPr>
          <a:xfrm>
            <a:off x="7883605" y="3118118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545B95-3C60-0643-A26A-D0207F01D354}"/>
              </a:ext>
            </a:extLst>
          </p:cNvPr>
          <p:cNvSpPr/>
          <p:nvPr/>
        </p:nvSpPr>
        <p:spPr>
          <a:xfrm>
            <a:off x="8338735" y="3118117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9C976A-7A84-654A-BABA-620A8EFE23DD}"/>
              </a:ext>
            </a:extLst>
          </p:cNvPr>
          <p:cNvSpPr/>
          <p:nvPr/>
        </p:nvSpPr>
        <p:spPr>
          <a:xfrm>
            <a:off x="8795935" y="3101540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2A3EC8-290D-4940-B460-CD01D593E4B0}"/>
              </a:ext>
            </a:extLst>
          </p:cNvPr>
          <p:cNvSpPr/>
          <p:nvPr/>
        </p:nvSpPr>
        <p:spPr>
          <a:xfrm>
            <a:off x="9257280" y="3101538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D3929C-CD90-E142-922B-2F21F5F0740D}"/>
              </a:ext>
            </a:extLst>
          </p:cNvPr>
          <p:cNvSpPr/>
          <p:nvPr/>
        </p:nvSpPr>
        <p:spPr>
          <a:xfrm>
            <a:off x="9687698" y="3101536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47D519-B4C4-5B4B-8A3D-7B9D8ADB3452}"/>
              </a:ext>
            </a:extLst>
          </p:cNvPr>
          <p:cNvSpPr/>
          <p:nvPr/>
        </p:nvSpPr>
        <p:spPr>
          <a:xfrm>
            <a:off x="10165465" y="3101535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D12A9D-842B-8044-BB66-4AA9ACE9CC4E}"/>
              </a:ext>
            </a:extLst>
          </p:cNvPr>
          <p:cNvSpPr/>
          <p:nvPr/>
        </p:nvSpPr>
        <p:spPr>
          <a:xfrm>
            <a:off x="6093929" y="4880909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AEE960-73E5-1B45-9123-E7F58839A6C7}"/>
              </a:ext>
            </a:extLst>
          </p:cNvPr>
          <p:cNvSpPr/>
          <p:nvPr/>
        </p:nvSpPr>
        <p:spPr>
          <a:xfrm>
            <a:off x="6551130" y="4897488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3D9D71-AD5E-CB46-A8ED-DDDE32915665}"/>
              </a:ext>
            </a:extLst>
          </p:cNvPr>
          <p:cNvSpPr/>
          <p:nvPr/>
        </p:nvSpPr>
        <p:spPr>
          <a:xfrm>
            <a:off x="7006260" y="4897487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566930-DCBA-1840-98C5-C1FB26CA88E1}"/>
              </a:ext>
            </a:extLst>
          </p:cNvPr>
          <p:cNvSpPr/>
          <p:nvPr/>
        </p:nvSpPr>
        <p:spPr>
          <a:xfrm>
            <a:off x="7445968" y="4897487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3AB3F3-5F61-2B48-A8D2-39F53D030A8C}"/>
              </a:ext>
            </a:extLst>
          </p:cNvPr>
          <p:cNvSpPr/>
          <p:nvPr/>
        </p:nvSpPr>
        <p:spPr>
          <a:xfrm>
            <a:off x="7883605" y="4897486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B63377-98CF-F140-8111-F63195D03520}"/>
              </a:ext>
            </a:extLst>
          </p:cNvPr>
          <p:cNvSpPr/>
          <p:nvPr/>
        </p:nvSpPr>
        <p:spPr>
          <a:xfrm>
            <a:off x="8338735" y="4897485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E5631A-F6FC-664A-97E8-8B907FE365FE}"/>
              </a:ext>
            </a:extLst>
          </p:cNvPr>
          <p:cNvSpPr/>
          <p:nvPr/>
        </p:nvSpPr>
        <p:spPr>
          <a:xfrm>
            <a:off x="8795935" y="4880908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C7F0BA-09E9-2F48-BE98-FD1990B8353D}"/>
              </a:ext>
            </a:extLst>
          </p:cNvPr>
          <p:cNvSpPr/>
          <p:nvPr/>
        </p:nvSpPr>
        <p:spPr>
          <a:xfrm>
            <a:off x="9257280" y="4880906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D38DF0-DFAC-7A40-8ADD-2D4834CBBCBD}"/>
              </a:ext>
            </a:extLst>
          </p:cNvPr>
          <p:cNvSpPr/>
          <p:nvPr/>
        </p:nvSpPr>
        <p:spPr>
          <a:xfrm>
            <a:off x="9687698" y="4880904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6E11BA-BBD8-8B49-A49B-72DFB957BE1B}"/>
              </a:ext>
            </a:extLst>
          </p:cNvPr>
          <p:cNvSpPr/>
          <p:nvPr/>
        </p:nvSpPr>
        <p:spPr>
          <a:xfrm>
            <a:off x="10165465" y="4880903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8D0733-F5E6-0D49-97B4-728F78BA30E1}"/>
              </a:ext>
            </a:extLst>
          </p:cNvPr>
          <p:cNvSpPr/>
          <p:nvPr/>
        </p:nvSpPr>
        <p:spPr>
          <a:xfrm>
            <a:off x="3457811" y="1322162"/>
            <a:ext cx="457201" cy="1779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33D9C6-784F-2147-996A-8061785639BA}"/>
              </a:ext>
            </a:extLst>
          </p:cNvPr>
          <p:cNvSpPr txBox="1"/>
          <p:nvPr/>
        </p:nvSpPr>
        <p:spPr>
          <a:xfrm>
            <a:off x="2182221" y="2027181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8 rows</a:t>
            </a:r>
            <a:endParaRPr kumimoji="1" lang="ko-Kore-US" altLang="en-US" dirty="0"/>
          </a:p>
        </p:txBody>
      </p:sp>
      <p:sp>
        <p:nvSpPr>
          <p:cNvPr id="42" name="왼쪽 중괄호[L] 41">
            <a:extLst>
              <a:ext uri="{FF2B5EF4-FFF2-40B4-BE49-F238E27FC236}">
                <a16:creationId xmlns:a16="http://schemas.microsoft.com/office/drawing/2014/main" id="{3F124003-4BC6-F04C-AD91-F49586A99CB8}"/>
              </a:ext>
            </a:extLst>
          </p:cNvPr>
          <p:cNvSpPr/>
          <p:nvPr/>
        </p:nvSpPr>
        <p:spPr>
          <a:xfrm>
            <a:off x="3126258" y="1322161"/>
            <a:ext cx="134861" cy="17793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3" name="오른쪽 중괄호[R] 42">
            <a:extLst>
              <a:ext uri="{FF2B5EF4-FFF2-40B4-BE49-F238E27FC236}">
                <a16:creationId xmlns:a16="http://schemas.microsoft.com/office/drawing/2014/main" id="{7277F282-A62F-3543-B627-AF940788848D}"/>
              </a:ext>
            </a:extLst>
          </p:cNvPr>
          <p:cNvSpPr/>
          <p:nvPr/>
        </p:nvSpPr>
        <p:spPr>
          <a:xfrm rot="5400000">
            <a:off x="3518211" y="3109832"/>
            <a:ext cx="327562" cy="4483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0C5DAF-A06F-C348-9F57-3C3249DFB046}"/>
              </a:ext>
            </a:extLst>
          </p:cNvPr>
          <p:cNvSpPr txBox="1"/>
          <p:nvPr/>
        </p:nvSpPr>
        <p:spPr>
          <a:xfrm>
            <a:off x="3132639" y="3571800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4 columns</a:t>
            </a:r>
            <a:endParaRPr kumimoji="1" lang="ko-Kore-US" altLang="en-US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0E00296E-427F-ED4A-985F-57642B862FC6}"/>
              </a:ext>
            </a:extLst>
          </p:cNvPr>
          <p:cNvSpPr/>
          <p:nvPr/>
        </p:nvSpPr>
        <p:spPr>
          <a:xfrm>
            <a:off x="6122508" y="1330844"/>
            <a:ext cx="3561322" cy="1737530"/>
          </a:xfrm>
          <a:prstGeom prst="roundRect">
            <a:avLst>
              <a:gd name="adj" fmla="val 1732"/>
            </a:avLst>
          </a:prstGeom>
          <a:solidFill>
            <a:schemeClr val="accent1">
              <a:alpha val="4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3F7027C5-23B6-F345-809C-E27B627A0825}"/>
              </a:ext>
            </a:extLst>
          </p:cNvPr>
          <p:cNvSpPr/>
          <p:nvPr/>
        </p:nvSpPr>
        <p:spPr>
          <a:xfrm>
            <a:off x="6087496" y="3118113"/>
            <a:ext cx="3561322" cy="1737530"/>
          </a:xfrm>
          <a:prstGeom prst="roundRect">
            <a:avLst>
              <a:gd name="adj" fmla="val 1732"/>
            </a:avLst>
          </a:prstGeom>
          <a:solidFill>
            <a:schemeClr val="accent1">
              <a:alpha val="4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43C8BBCF-F424-FB49-9CA7-AC1D443365F8}"/>
              </a:ext>
            </a:extLst>
          </p:cNvPr>
          <p:cNvSpPr/>
          <p:nvPr/>
        </p:nvSpPr>
        <p:spPr>
          <a:xfrm>
            <a:off x="6093929" y="4923002"/>
            <a:ext cx="3561322" cy="1737530"/>
          </a:xfrm>
          <a:prstGeom prst="roundRect">
            <a:avLst>
              <a:gd name="adj" fmla="val 1732"/>
            </a:avLst>
          </a:prstGeom>
          <a:solidFill>
            <a:schemeClr val="accent1">
              <a:alpha val="4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D8BE3193-F04B-2E4A-B36D-73DDE53D6CE4}"/>
              </a:ext>
            </a:extLst>
          </p:cNvPr>
          <p:cNvSpPr/>
          <p:nvPr/>
        </p:nvSpPr>
        <p:spPr>
          <a:xfrm>
            <a:off x="9737122" y="1330844"/>
            <a:ext cx="3561322" cy="1737530"/>
          </a:xfrm>
          <a:prstGeom prst="roundRect">
            <a:avLst>
              <a:gd name="adj" fmla="val 1732"/>
            </a:avLst>
          </a:prstGeom>
          <a:solidFill>
            <a:schemeClr val="accent1">
              <a:alpha val="41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2A7F63E9-0A19-F04A-97CC-B74FD49202B0}"/>
              </a:ext>
            </a:extLst>
          </p:cNvPr>
          <p:cNvSpPr/>
          <p:nvPr/>
        </p:nvSpPr>
        <p:spPr>
          <a:xfrm>
            <a:off x="1558480" y="4897485"/>
            <a:ext cx="3561322" cy="1737530"/>
          </a:xfrm>
          <a:prstGeom prst="roundRect">
            <a:avLst>
              <a:gd name="adj" fmla="val 310"/>
            </a:avLst>
          </a:prstGeom>
          <a:solidFill>
            <a:schemeClr val="accent1">
              <a:alpha val="4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C0F957-AE0E-EC40-9BF5-EF2F1A17C50A}"/>
              </a:ext>
            </a:extLst>
          </p:cNvPr>
          <p:cNvSpPr txBox="1"/>
          <p:nvPr/>
        </p:nvSpPr>
        <p:spPr>
          <a:xfrm>
            <a:off x="700918" y="5581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8</a:t>
            </a:r>
            <a:endParaRPr kumimoji="1" lang="ko-Kore-US" altLang="en-US" dirty="0"/>
          </a:p>
        </p:txBody>
      </p:sp>
      <p:sp>
        <p:nvSpPr>
          <p:cNvPr id="51" name="왼쪽 중괄호[L] 50">
            <a:extLst>
              <a:ext uri="{FF2B5EF4-FFF2-40B4-BE49-F238E27FC236}">
                <a16:creationId xmlns:a16="http://schemas.microsoft.com/office/drawing/2014/main" id="{938A5F23-C481-2840-ABA1-7EA14EB854DC}"/>
              </a:ext>
            </a:extLst>
          </p:cNvPr>
          <p:cNvSpPr/>
          <p:nvPr/>
        </p:nvSpPr>
        <p:spPr>
          <a:xfrm>
            <a:off x="1116072" y="4919849"/>
            <a:ext cx="98949" cy="16951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2" name="오른쪽 중괄호[R] 51">
            <a:extLst>
              <a:ext uri="{FF2B5EF4-FFF2-40B4-BE49-F238E27FC236}">
                <a16:creationId xmlns:a16="http://schemas.microsoft.com/office/drawing/2014/main" id="{7067842F-77B7-024D-960E-C4C797387A61}"/>
              </a:ext>
            </a:extLst>
          </p:cNvPr>
          <p:cNvSpPr/>
          <p:nvPr/>
        </p:nvSpPr>
        <p:spPr>
          <a:xfrm rot="16200000">
            <a:off x="3175200" y="2873045"/>
            <a:ext cx="330285" cy="35589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AE5B0F-0E52-C04A-BD40-88F1745EBE61}"/>
              </a:ext>
            </a:extLst>
          </p:cNvPr>
          <p:cNvSpPr txBox="1"/>
          <p:nvPr/>
        </p:nvSpPr>
        <p:spPr>
          <a:xfrm>
            <a:off x="3129789" y="4145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dirty="0"/>
              <a:t>32</a:t>
            </a:r>
            <a:endParaRPr kumimoji="1" lang="ko-Kore-US" altLang="en-US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7116C765-2A31-C744-9EAB-7896AC9A87F7}"/>
              </a:ext>
            </a:extLst>
          </p:cNvPr>
          <p:cNvSpPr/>
          <p:nvPr/>
        </p:nvSpPr>
        <p:spPr>
          <a:xfrm>
            <a:off x="9721797" y="1305580"/>
            <a:ext cx="468380" cy="1779373"/>
          </a:xfrm>
          <a:prstGeom prst="roundRect">
            <a:avLst>
              <a:gd name="adj" fmla="val 310"/>
            </a:avLst>
          </a:prstGeom>
          <a:solidFill>
            <a:schemeClr val="accent4">
              <a:alpha val="41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7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853D66-EF4E-2F45-823F-C971ECB88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ore-US" dirty="0"/>
              <a:t>2) Describe how many transactions per request in a warp for the row- wise read? </a:t>
            </a:r>
            <a:endParaRPr lang="ko-Kore-US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DDAD62C-338D-974D-B72F-BC12EF774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6252"/>
            <a:ext cx="9144000" cy="801547"/>
          </a:xfrm>
        </p:spPr>
        <p:txBody>
          <a:bodyPr/>
          <a:lstStyle/>
          <a:p>
            <a:pPr algn="l"/>
            <a:r>
              <a:rPr lang="en-US" altLang="ko-Kore-US" dirty="0"/>
              <a:t>Answer: 4</a:t>
            </a:r>
            <a:endParaRPr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204131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853D66-EF4E-2F45-823F-C971ECB88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ore-US" dirty="0"/>
              <a:t>2) Describe how many transactions per request in a warp for the column-wise write? </a:t>
            </a:r>
            <a:endParaRPr lang="ko-Kore-US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DDAD62C-338D-974D-B72F-BC12EF774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6252"/>
            <a:ext cx="9144000" cy="801547"/>
          </a:xfrm>
        </p:spPr>
        <p:txBody>
          <a:bodyPr/>
          <a:lstStyle/>
          <a:p>
            <a:pPr algn="l"/>
            <a:r>
              <a:rPr lang="en-US" altLang="ko-Kore-US" dirty="0"/>
              <a:t>Answer: 8</a:t>
            </a:r>
            <a:endParaRPr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138486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66</Words>
  <Application>Microsoft Macintosh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Quiz 4</vt:lpstr>
      <vt:lpstr>Row-wise read</vt:lpstr>
      <vt:lpstr>Column-wise write</vt:lpstr>
      <vt:lpstr>2) Describe how many transactions per request in a warp for the row- wise read? </vt:lpstr>
      <vt:lpstr>2) Describe how many transactions per request in a warp for the column-wise write?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4</dc:title>
  <dc:creator>신 해나라</dc:creator>
  <cp:lastModifiedBy>신 해나라</cp:lastModifiedBy>
  <cp:revision>6</cp:revision>
  <dcterms:created xsi:type="dcterms:W3CDTF">2020-11-13T04:26:38Z</dcterms:created>
  <dcterms:modified xsi:type="dcterms:W3CDTF">2020-11-14T01:37:42Z</dcterms:modified>
</cp:coreProperties>
</file>