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58" r:id="rId6"/>
    <p:sldId id="260" r:id="rId7"/>
    <p:sldId id="261" r:id="rId8"/>
    <p:sldId id="263" r:id="rId9"/>
    <p:sldId id="271" r:id="rId10"/>
    <p:sldId id="275" r:id="rId11"/>
    <p:sldId id="276" r:id="rId12"/>
    <p:sldId id="267" r:id="rId13"/>
    <p:sldId id="26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healthcare PARTNER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8" y="4276447"/>
            <a:ext cx="4673989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VOICE ENABLED ASSISTANT 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58364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21" y="729503"/>
            <a:ext cx="7560000" cy="370166"/>
          </a:xfrm>
        </p:spPr>
        <p:txBody>
          <a:bodyPr/>
          <a:lstStyle/>
          <a:p>
            <a:r>
              <a:rPr lang="en-US" sz="4000" dirty="0"/>
              <a:t>DEVELOPMENTS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0581" y="1775805"/>
            <a:ext cx="2812282" cy="554643"/>
          </a:xfrm>
        </p:spPr>
        <p:txBody>
          <a:bodyPr/>
          <a:lstStyle/>
          <a:p>
            <a:r>
              <a:rPr lang="en-US" sz="2000" dirty="0"/>
              <a:t>SETTING REMINDERS FOR MEDICINES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31291" y="1775805"/>
            <a:ext cx="2812282" cy="554643"/>
          </a:xfrm>
        </p:spPr>
        <p:txBody>
          <a:bodyPr/>
          <a:lstStyle/>
          <a:p>
            <a:r>
              <a:rPr lang="en-US" sz="2000" dirty="0"/>
              <a:t>ORDERING MEDICINES ONLINE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62A9F2-7193-4B39-BE74-49635D2350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2000" y="1775805"/>
            <a:ext cx="2812282" cy="554643"/>
          </a:xfrm>
        </p:spPr>
        <p:txBody>
          <a:bodyPr/>
          <a:lstStyle/>
          <a:p>
            <a:r>
              <a:rPr lang="en-US" sz="2000" dirty="0"/>
              <a:t>CHECKING SUBSTITUTES FOR MEDICINE ON GOOGLE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C6192BD-E170-4A74-8019-C8202728C4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70581" y="3925218"/>
            <a:ext cx="2812282" cy="554643"/>
          </a:xfrm>
        </p:spPr>
        <p:txBody>
          <a:bodyPr/>
          <a:lstStyle/>
          <a:p>
            <a:r>
              <a:rPr lang="en-US" sz="2000" dirty="0"/>
              <a:t>REGIONAL LANGUAGES (MOST COMMON-HINDI)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A88E256-0941-4678-8F52-4A15674EC3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31290" y="3925218"/>
            <a:ext cx="4316873" cy="827046"/>
          </a:xfrm>
        </p:spPr>
        <p:txBody>
          <a:bodyPr/>
          <a:lstStyle/>
          <a:p>
            <a:r>
              <a:rPr lang="en-US" sz="2000" dirty="0"/>
              <a:t>USING A LARGER DATABASE TO COVER MOST OF THE DISEASES SO THAT MORE PEOPLE ARE BENEFITTED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8" y="1277067"/>
            <a:ext cx="3299485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E4A73F-DB3E-4AF4-A250-CB257055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51BC50-F263-44D5-B1E1-32D5EA7EA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AA00A-91AC-4400-AF7A-EAB077000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01952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CCE096-0925-41C0-AF48-23E7DBC19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5C6854-B085-4AC0-984F-E73F9C38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3986669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 descr="Icon Plaster">
            <a:extLst>
              <a:ext uri="{FF2B5EF4-FFF2-40B4-BE49-F238E27FC236}">
                <a16:creationId xmlns:a16="http://schemas.microsoft.com/office/drawing/2014/main" id="{DB470874-CC94-462D-9F62-0D114CE75994}"/>
              </a:ext>
            </a:extLst>
          </p:cNvPr>
          <p:cNvGrpSpPr>
            <a:grpSpLocks noChangeAspect="1"/>
          </p:cNvGrpSpPr>
          <p:nvPr/>
        </p:nvGrpSpPr>
        <p:grpSpPr>
          <a:xfrm>
            <a:off x="4551940" y="1980712"/>
            <a:ext cx="266395" cy="267026"/>
            <a:chOff x="4543214" y="4114712"/>
            <a:chExt cx="301914" cy="302629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5D7B243-4C7E-41A0-8DC9-7064981F3372}"/>
                </a:ext>
              </a:extLst>
            </p:cNvPr>
            <p:cNvSpPr/>
            <p:nvPr/>
          </p:nvSpPr>
          <p:spPr>
            <a:xfrm>
              <a:off x="4543292" y="4282753"/>
              <a:ext cx="134588" cy="134588"/>
            </a:xfrm>
            <a:custGeom>
              <a:avLst/>
              <a:gdLst>
                <a:gd name="connsiteX0" fmla="*/ 359379 w 352425"/>
                <a:gd name="connsiteY0" fmla="*/ 240430 h 352425"/>
                <a:gd name="connsiteX1" fmla="*/ 281731 w 352425"/>
                <a:gd name="connsiteY1" fmla="*/ 318078 h 352425"/>
                <a:gd name="connsiteX2" fmla="*/ 84278 w 352425"/>
                <a:gd name="connsiteY2" fmla="*/ 322707 h 352425"/>
                <a:gd name="connsiteX3" fmla="*/ 32176 w 352425"/>
                <a:gd name="connsiteY3" fmla="*/ 268519 h 352425"/>
                <a:gd name="connsiteX4" fmla="*/ 41892 w 352425"/>
                <a:gd name="connsiteY4" fmla="*/ 77076 h 352425"/>
                <a:gd name="connsiteX5" fmla="*/ 118968 w 352425"/>
                <a:gd name="connsiteY5" fmla="*/ 0 h 352425"/>
                <a:gd name="connsiteX6" fmla="*/ 359379 w 352425"/>
                <a:gd name="connsiteY6" fmla="*/ 24043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352425">
                  <a:moveTo>
                    <a:pt x="359379" y="240430"/>
                  </a:moveTo>
                  <a:lnTo>
                    <a:pt x="281731" y="318078"/>
                  </a:lnTo>
                  <a:cubicBezTo>
                    <a:pt x="228020" y="371818"/>
                    <a:pt x="141266" y="373932"/>
                    <a:pt x="84278" y="322707"/>
                  </a:cubicBezTo>
                  <a:cubicBezTo>
                    <a:pt x="66247" y="306495"/>
                    <a:pt x="48731" y="288255"/>
                    <a:pt x="32176" y="268519"/>
                  </a:cubicBezTo>
                  <a:cubicBezTo>
                    <a:pt x="-14230" y="212989"/>
                    <a:pt x="-9962" y="128911"/>
                    <a:pt x="41892" y="77076"/>
                  </a:cubicBezTo>
                  <a:lnTo>
                    <a:pt x="118968" y="0"/>
                  </a:lnTo>
                  <a:lnTo>
                    <a:pt x="359379" y="24043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AD058DD-18E5-442F-856B-1D7CF5154784}"/>
                </a:ext>
              </a:extLst>
            </p:cNvPr>
            <p:cNvSpPr/>
            <p:nvPr/>
          </p:nvSpPr>
          <p:spPr>
            <a:xfrm>
              <a:off x="4543214" y="4114712"/>
              <a:ext cx="301914" cy="301913"/>
            </a:xfrm>
            <a:custGeom>
              <a:avLst/>
              <a:gdLst>
                <a:gd name="connsiteX0" fmla="*/ 640426 w 790575"/>
                <a:gd name="connsiteY0" fmla="*/ 399610 h 790575"/>
                <a:gd name="connsiteX1" fmla="*/ 758269 w 790575"/>
                <a:gd name="connsiteY1" fmla="*/ 281766 h 790575"/>
                <a:gd name="connsiteX2" fmla="*/ 762927 w 790575"/>
                <a:gd name="connsiteY2" fmla="*/ 84313 h 790575"/>
                <a:gd name="connsiteX3" fmla="*/ 708682 w 790575"/>
                <a:gd name="connsiteY3" fmla="*/ 32202 h 790575"/>
                <a:gd name="connsiteX4" fmla="*/ 517249 w 790575"/>
                <a:gd name="connsiteY4" fmla="*/ 41917 h 790575"/>
                <a:gd name="connsiteX5" fmla="*/ 399996 w 790575"/>
                <a:gd name="connsiteY5" fmla="*/ 159170 h 790575"/>
                <a:gd name="connsiteX6" fmla="*/ 282734 w 790575"/>
                <a:gd name="connsiteY6" fmla="*/ 41908 h 790575"/>
                <a:gd name="connsiteX7" fmla="*/ 91300 w 790575"/>
                <a:gd name="connsiteY7" fmla="*/ 32183 h 790575"/>
                <a:gd name="connsiteX8" fmla="*/ 37055 w 790575"/>
                <a:gd name="connsiteY8" fmla="*/ 84313 h 790575"/>
                <a:gd name="connsiteX9" fmla="*/ 41713 w 790575"/>
                <a:gd name="connsiteY9" fmla="*/ 281766 h 790575"/>
                <a:gd name="connsiteX10" fmla="*/ 518058 w 790575"/>
                <a:gd name="connsiteY10" fmla="*/ 758093 h 790575"/>
                <a:gd name="connsiteX11" fmla="*/ 715512 w 790575"/>
                <a:gd name="connsiteY11" fmla="*/ 762722 h 790575"/>
                <a:gd name="connsiteX12" fmla="*/ 767642 w 790575"/>
                <a:gd name="connsiteY12" fmla="*/ 708515 h 790575"/>
                <a:gd name="connsiteX13" fmla="*/ 757907 w 790575"/>
                <a:gd name="connsiteY13" fmla="*/ 517081 h 790575"/>
                <a:gd name="connsiteX14" fmla="*/ 640426 w 790575"/>
                <a:gd name="connsiteY14" fmla="*/ 399610 h 790575"/>
                <a:gd name="connsiteX15" fmla="*/ 485721 w 790575"/>
                <a:gd name="connsiteY15" fmla="*/ 356957 h 790575"/>
                <a:gd name="connsiteX16" fmla="*/ 442859 w 790575"/>
                <a:gd name="connsiteY16" fmla="*/ 399819 h 790575"/>
                <a:gd name="connsiteX17" fmla="*/ 399996 w 790575"/>
                <a:gd name="connsiteY17" fmla="*/ 356957 h 790575"/>
                <a:gd name="connsiteX18" fmla="*/ 442859 w 790575"/>
                <a:gd name="connsiteY18" fmla="*/ 314094 h 790575"/>
                <a:gd name="connsiteX19" fmla="*/ 485721 w 790575"/>
                <a:gd name="connsiteY19" fmla="*/ 356957 h 790575"/>
                <a:gd name="connsiteX20" fmla="*/ 357134 w 790575"/>
                <a:gd name="connsiteY20" fmla="*/ 228369 h 790575"/>
                <a:gd name="connsiteX21" fmla="*/ 399996 w 790575"/>
                <a:gd name="connsiteY21" fmla="*/ 271232 h 790575"/>
                <a:gd name="connsiteX22" fmla="*/ 357134 w 790575"/>
                <a:gd name="connsiteY22" fmla="*/ 314094 h 790575"/>
                <a:gd name="connsiteX23" fmla="*/ 314271 w 790575"/>
                <a:gd name="connsiteY23" fmla="*/ 271232 h 790575"/>
                <a:gd name="connsiteX24" fmla="*/ 357134 w 790575"/>
                <a:gd name="connsiteY24" fmla="*/ 228369 h 790575"/>
                <a:gd name="connsiteX25" fmla="*/ 271409 w 790575"/>
                <a:gd name="connsiteY25" fmla="*/ 399819 h 790575"/>
                <a:gd name="connsiteX26" fmla="*/ 228546 w 790575"/>
                <a:gd name="connsiteY26" fmla="*/ 356957 h 790575"/>
                <a:gd name="connsiteX27" fmla="*/ 271409 w 790575"/>
                <a:gd name="connsiteY27" fmla="*/ 314094 h 790575"/>
                <a:gd name="connsiteX28" fmla="*/ 314271 w 790575"/>
                <a:gd name="connsiteY28" fmla="*/ 356957 h 790575"/>
                <a:gd name="connsiteX29" fmla="*/ 271409 w 790575"/>
                <a:gd name="connsiteY29" fmla="*/ 399819 h 790575"/>
                <a:gd name="connsiteX30" fmla="*/ 357134 w 790575"/>
                <a:gd name="connsiteY30" fmla="*/ 485544 h 790575"/>
                <a:gd name="connsiteX31" fmla="*/ 314271 w 790575"/>
                <a:gd name="connsiteY31" fmla="*/ 442682 h 790575"/>
                <a:gd name="connsiteX32" fmla="*/ 357134 w 790575"/>
                <a:gd name="connsiteY32" fmla="*/ 399819 h 790575"/>
                <a:gd name="connsiteX33" fmla="*/ 399996 w 790575"/>
                <a:gd name="connsiteY33" fmla="*/ 442682 h 790575"/>
                <a:gd name="connsiteX34" fmla="*/ 357134 w 790575"/>
                <a:gd name="connsiteY34" fmla="*/ 485544 h 790575"/>
                <a:gd name="connsiteX35" fmla="*/ 442859 w 790575"/>
                <a:gd name="connsiteY35" fmla="*/ 571269 h 790575"/>
                <a:gd name="connsiteX36" fmla="*/ 399996 w 790575"/>
                <a:gd name="connsiteY36" fmla="*/ 528407 h 790575"/>
                <a:gd name="connsiteX37" fmla="*/ 442859 w 790575"/>
                <a:gd name="connsiteY37" fmla="*/ 485544 h 790575"/>
                <a:gd name="connsiteX38" fmla="*/ 485721 w 790575"/>
                <a:gd name="connsiteY38" fmla="*/ 528407 h 790575"/>
                <a:gd name="connsiteX39" fmla="*/ 442859 w 790575"/>
                <a:gd name="connsiteY39" fmla="*/ 571269 h 790575"/>
                <a:gd name="connsiteX40" fmla="*/ 528584 w 790575"/>
                <a:gd name="connsiteY40" fmla="*/ 485544 h 790575"/>
                <a:gd name="connsiteX41" fmla="*/ 485721 w 790575"/>
                <a:gd name="connsiteY41" fmla="*/ 442682 h 790575"/>
                <a:gd name="connsiteX42" fmla="*/ 528584 w 790575"/>
                <a:gd name="connsiteY42" fmla="*/ 399819 h 790575"/>
                <a:gd name="connsiteX43" fmla="*/ 571446 w 790575"/>
                <a:gd name="connsiteY43" fmla="*/ 442682 h 790575"/>
                <a:gd name="connsiteX44" fmla="*/ 528584 w 790575"/>
                <a:gd name="connsiteY44" fmla="*/ 485544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90575" h="790575">
                  <a:moveTo>
                    <a:pt x="640426" y="399610"/>
                  </a:moveTo>
                  <a:lnTo>
                    <a:pt x="758269" y="281766"/>
                  </a:lnTo>
                  <a:cubicBezTo>
                    <a:pt x="812048" y="227979"/>
                    <a:pt x="814076" y="141254"/>
                    <a:pt x="762927" y="84313"/>
                  </a:cubicBezTo>
                  <a:cubicBezTo>
                    <a:pt x="746630" y="66206"/>
                    <a:pt x="728380" y="48661"/>
                    <a:pt x="708682" y="32202"/>
                  </a:cubicBezTo>
                  <a:cubicBezTo>
                    <a:pt x="653152" y="-14223"/>
                    <a:pt x="569103" y="-9918"/>
                    <a:pt x="517249" y="41917"/>
                  </a:cubicBezTo>
                  <a:lnTo>
                    <a:pt x="399996" y="159170"/>
                  </a:lnTo>
                  <a:lnTo>
                    <a:pt x="282734" y="41908"/>
                  </a:lnTo>
                  <a:cubicBezTo>
                    <a:pt x="230861" y="-9956"/>
                    <a:pt x="146802" y="-14242"/>
                    <a:pt x="91300" y="32183"/>
                  </a:cubicBezTo>
                  <a:cubicBezTo>
                    <a:pt x="71603" y="48661"/>
                    <a:pt x="53353" y="66197"/>
                    <a:pt x="37055" y="84313"/>
                  </a:cubicBezTo>
                  <a:cubicBezTo>
                    <a:pt x="-14094" y="141254"/>
                    <a:pt x="-12056" y="227979"/>
                    <a:pt x="41713" y="281766"/>
                  </a:cubicBezTo>
                  <a:lnTo>
                    <a:pt x="518058" y="758093"/>
                  </a:lnTo>
                  <a:cubicBezTo>
                    <a:pt x="571884" y="811947"/>
                    <a:pt x="658638" y="813842"/>
                    <a:pt x="715512" y="762722"/>
                  </a:cubicBezTo>
                  <a:cubicBezTo>
                    <a:pt x="733590" y="746463"/>
                    <a:pt x="751116" y="728232"/>
                    <a:pt x="767642" y="708515"/>
                  </a:cubicBezTo>
                  <a:cubicBezTo>
                    <a:pt x="814019" y="652994"/>
                    <a:pt x="809752" y="568917"/>
                    <a:pt x="757907" y="517081"/>
                  </a:cubicBezTo>
                  <a:lnTo>
                    <a:pt x="640426" y="399610"/>
                  </a:lnTo>
                  <a:close/>
                  <a:moveTo>
                    <a:pt x="485721" y="356957"/>
                  </a:moveTo>
                  <a:cubicBezTo>
                    <a:pt x="485721" y="380626"/>
                    <a:pt x="466528" y="399819"/>
                    <a:pt x="442859" y="399819"/>
                  </a:cubicBezTo>
                  <a:cubicBezTo>
                    <a:pt x="419189" y="399819"/>
                    <a:pt x="399996" y="380626"/>
                    <a:pt x="399996" y="356957"/>
                  </a:cubicBezTo>
                  <a:cubicBezTo>
                    <a:pt x="399996" y="333287"/>
                    <a:pt x="419189" y="314094"/>
                    <a:pt x="442859" y="314094"/>
                  </a:cubicBezTo>
                  <a:cubicBezTo>
                    <a:pt x="466528" y="314094"/>
                    <a:pt x="485721" y="333287"/>
                    <a:pt x="485721" y="356957"/>
                  </a:cubicBezTo>
                  <a:close/>
                  <a:moveTo>
                    <a:pt x="357134" y="228369"/>
                  </a:moveTo>
                  <a:cubicBezTo>
                    <a:pt x="380803" y="228369"/>
                    <a:pt x="399996" y="247562"/>
                    <a:pt x="399996" y="271232"/>
                  </a:cubicBezTo>
                  <a:cubicBezTo>
                    <a:pt x="399996" y="294901"/>
                    <a:pt x="380803" y="314094"/>
                    <a:pt x="357134" y="314094"/>
                  </a:cubicBezTo>
                  <a:cubicBezTo>
                    <a:pt x="333464" y="314094"/>
                    <a:pt x="314271" y="294901"/>
                    <a:pt x="314271" y="271232"/>
                  </a:cubicBezTo>
                  <a:cubicBezTo>
                    <a:pt x="314271" y="247562"/>
                    <a:pt x="333464" y="228369"/>
                    <a:pt x="357134" y="228369"/>
                  </a:cubicBezTo>
                  <a:close/>
                  <a:moveTo>
                    <a:pt x="271409" y="399819"/>
                  </a:moveTo>
                  <a:cubicBezTo>
                    <a:pt x="247739" y="399819"/>
                    <a:pt x="228546" y="380626"/>
                    <a:pt x="228546" y="356957"/>
                  </a:cubicBezTo>
                  <a:cubicBezTo>
                    <a:pt x="228546" y="333287"/>
                    <a:pt x="247739" y="314094"/>
                    <a:pt x="271409" y="314094"/>
                  </a:cubicBezTo>
                  <a:cubicBezTo>
                    <a:pt x="295078" y="314094"/>
                    <a:pt x="314271" y="333287"/>
                    <a:pt x="314271" y="356957"/>
                  </a:cubicBezTo>
                  <a:cubicBezTo>
                    <a:pt x="314271" y="380626"/>
                    <a:pt x="295078" y="399819"/>
                    <a:pt x="271409" y="399819"/>
                  </a:cubicBezTo>
                  <a:close/>
                  <a:moveTo>
                    <a:pt x="357134" y="485544"/>
                  </a:moveTo>
                  <a:cubicBezTo>
                    <a:pt x="333464" y="485544"/>
                    <a:pt x="314271" y="466351"/>
                    <a:pt x="314271" y="442682"/>
                  </a:cubicBezTo>
                  <a:cubicBezTo>
                    <a:pt x="314271" y="419012"/>
                    <a:pt x="333464" y="399819"/>
                    <a:pt x="357134" y="399819"/>
                  </a:cubicBezTo>
                  <a:cubicBezTo>
                    <a:pt x="380803" y="399819"/>
                    <a:pt x="399996" y="419012"/>
                    <a:pt x="399996" y="442682"/>
                  </a:cubicBezTo>
                  <a:cubicBezTo>
                    <a:pt x="399996" y="466351"/>
                    <a:pt x="380803" y="485544"/>
                    <a:pt x="357134" y="485544"/>
                  </a:cubicBezTo>
                  <a:close/>
                  <a:moveTo>
                    <a:pt x="442859" y="571269"/>
                  </a:moveTo>
                  <a:cubicBezTo>
                    <a:pt x="419189" y="571269"/>
                    <a:pt x="399996" y="552076"/>
                    <a:pt x="399996" y="528407"/>
                  </a:cubicBezTo>
                  <a:cubicBezTo>
                    <a:pt x="399996" y="504737"/>
                    <a:pt x="419189" y="485544"/>
                    <a:pt x="442859" y="485544"/>
                  </a:cubicBezTo>
                  <a:cubicBezTo>
                    <a:pt x="466528" y="485544"/>
                    <a:pt x="485721" y="504737"/>
                    <a:pt x="485721" y="528407"/>
                  </a:cubicBezTo>
                  <a:cubicBezTo>
                    <a:pt x="485721" y="552076"/>
                    <a:pt x="466528" y="571269"/>
                    <a:pt x="442859" y="571269"/>
                  </a:cubicBezTo>
                  <a:close/>
                  <a:moveTo>
                    <a:pt x="528584" y="485544"/>
                  </a:moveTo>
                  <a:cubicBezTo>
                    <a:pt x="504914" y="485544"/>
                    <a:pt x="485721" y="466351"/>
                    <a:pt x="485721" y="442682"/>
                  </a:cubicBezTo>
                  <a:cubicBezTo>
                    <a:pt x="485721" y="419012"/>
                    <a:pt x="504914" y="399819"/>
                    <a:pt x="528584" y="399819"/>
                  </a:cubicBezTo>
                  <a:cubicBezTo>
                    <a:pt x="552253" y="399819"/>
                    <a:pt x="571446" y="419012"/>
                    <a:pt x="571446" y="442682"/>
                  </a:cubicBezTo>
                  <a:cubicBezTo>
                    <a:pt x="571446" y="466351"/>
                    <a:pt x="552253" y="485544"/>
                    <a:pt x="528584" y="4855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Graphic 23" descr="Icon Clock">
            <a:extLst>
              <a:ext uri="{FF2B5EF4-FFF2-40B4-BE49-F238E27FC236}">
                <a16:creationId xmlns:a16="http://schemas.microsoft.com/office/drawing/2014/main" id="{5495C1F9-7920-41BF-8ACA-22F12780B550}"/>
              </a:ext>
            </a:extLst>
          </p:cNvPr>
          <p:cNvSpPr>
            <a:spLocks noChangeAspect="1"/>
          </p:cNvSpPr>
          <p:nvPr/>
        </p:nvSpPr>
        <p:spPr>
          <a:xfrm>
            <a:off x="990538" y="2000245"/>
            <a:ext cx="278285" cy="278285"/>
          </a:xfrm>
          <a:custGeom>
            <a:avLst/>
            <a:gdLst>
              <a:gd name="connsiteX0" fmla="*/ 657911 w 1314450"/>
              <a:gd name="connsiteY0" fmla="*/ 1315822 h 1314450"/>
              <a:gd name="connsiteX1" fmla="*/ 0 w 1314450"/>
              <a:gd name="connsiteY1" fmla="*/ 657911 h 1314450"/>
              <a:gd name="connsiteX2" fmla="*/ 657911 w 1314450"/>
              <a:gd name="connsiteY2" fmla="*/ 0 h 1314450"/>
              <a:gd name="connsiteX3" fmla="*/ 1315822 w 1314450"/>
              <a:gd name="connsiteY3" fmla="*/ 657911 h 1314450"/>
              <a:gd name="connsiteX4" fmla="*/ 657911 w 1314450"/>
              <a:gd name="connsiteY4" fmla="*/ 1315822 h 1314450"/>
              <a:gd name="connsiteX5" fmla="*/ 657911 w 1314450"/>
              <a:gd name="connsiteY5" fmla="*/ 1315822 h 1314450"/>
              <a:gd name="connsiteX6" fmla="*/ 719947 w 1314450"/>
              <a:gd name="connsiteY6" fmla="*/ 358073 h 1314450"/>
              <a:gd name="connsiteX7" fmla="*/ 614001 w 1314450"/>
              <a:gd name="connsiteY7" fmla="*/ 358073 h 1314450"/>
              <a:gd name="connsiteX8" fmla="*/ 614001 w 1314450"/>
              <a:gd name="connsiteY8" fmla="*/ 620516 h 1314450"/>
              <a:gd name="connsiteX9" fmla="*/ 351558 w 1314450"/>
              <a:gd name="connsiteY9" fmla="*/ 620516 h 1314450"/>
              <a:gd name="connsiteX10" fmla="*/ 351558 w 1314450"/>
              <a:gd name="connsiteY10" fmla="*/ 726453 h 1314450"/>
              <a:gd name="connsiteX11" fmla="*/ 666969 w 1314450"/>
              <a:gd name="connsiteY11" fmla="*/ 726453 h 1314450"/>
              <a:gd name="connsiteX12" fmla="*/ 667388 w 1314450"/>
              <a:gd name="connsiteY12" fmla="*/ 726453 h 1314450"/>
              <a:gd name="connsiteX13" fmla="*/ 705202 w 1314450"/>
              <a:gd name="connsiteY13" fmla="*/ 711613 h 1314450"/>
              <a:gd name="connsiteX14" fmla="*/ 719947 w 1314450"/>
              <a:gd name="connsiteY14" fmla="*/ 673894 h 1314450"/>
              <a:gd name="connsiteX15" fmla="*/ 719947 w 1314450"/>
              <a:gd name="connsiteY15" fmla="*/ 673475 h 1314450"/>
              <a:gd name="connsiteX16" fmla="*/ 719947 w 1314450"/>
              <a:gd name="connsiteY16" fmla="*/ 358073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4450" h="1314450">
                <a:moveTo>
                  <a:pt x="657911" y="1315822"/>
                </a:moveTo>
                <a:cubicBezTo>
                  <a:pt x="294570" y="1315822"/>
                  <a:pt x="0" y="1021242"/>
                  <a:pt x="0" y="657911"/>
                </a:cubicBezTo>
                <a:cubicBezTo>
                  <a:pt x="0" y="294580"/>
                  <a:pt x="294570" y="0"/>
                  <a:pt x="657911" y="0"/>
                </a:cubicBezTo>
                <a:cubicBezTo>
                  <a:pt x="1021242" y="0"/>
                  <a:pt x="1315822" y="294580"/>
                  <a:pt x="1315822" y="657911"/>
                </a:cubicBezTo>
                <a:cubicBezTo>
                  <a:pt x="1315822" y="1021251"/>
                  <a:pt x="1021242" y="1315822"/>
                  <a:pt x="657911" y="1315822"/>
                </a:cubicBezTo>
                <a:lnTo>
                  <a:pt x="657911" y="1315822"/>
                </a:lnTo>
                <a:close/>
                <a:moveTo>
                  <a:pt x="719947" y="358073"/>
                </a:moveTo>
                <a:cubicBezTo>
                  <a:pt x="719947" y="288026"/>
                  <a:pt x="614001" y="288007"/>
                  <a:pt x="614001" y="358073"/>
                </a:cubicBezTo>
                <a:lnTo>
                  <a:pt x="614001" y="620516"/>
                </a:lnTo>
                <a:lnTo>
                  <a:pt x="351558" y="620516"/>
                </a:lnTo>
                <a:cubicBezTo>
                  <a:pt x="281511" y="620516"/>
                  <a:pt x="281492" y="726453"/>
                  <a:pt x="351558" y="726453"/>
                </a:cubicBezTo>
                <a:lnTo>
                  <a:pt x="666969" y="726453"/>
                </a:lnTo>
                <a:lnTo>
                  <a:pt x="667388" y="726453"/>
                </a:lnTo>
                <a:cubicBezTo>
                  <a:pt x="683866" y="726453"/>
                  <a:pt x="696478" y="720585"/>
                  <a:pt x="705202" y="711613"/>
                </a:cubicBezTo>
                <a:cubicBezTo>
                  <a:pt x="714118" y="702888"/>
                  <a:pt x="719947" y="690324"/>
                  <a:pt x="719947" y="673894"/>
                </a:cubicBezTo>
                <a:lnTo>
                  <a:pt x="719947" y="673475"/>
                </a:lnTo>
                <a:lnTo>
                  <a:pt x="719947" y="3580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Graphic 21" descr="Icon Phone ">
            <a:extLst>
              <a:ext uri="{FF2B5EF4-FFF2-40B4-BE49-F238E27FC236}">
                <a16:creationId xmlns:a16="http://schemas.microsoft.com/office/drawing/2014/main" id="{9DB23001-17A7-4A97-8F18-88D642E8799B}"/>
              </a:ext>
            </a:extLst>
          </p:cNvPr>
          <p:cNvSpPr>
            <a:spLocks noChangeAspect="1"/>
          </p:cNvSpPr>
          <p:nvPr/>
        </p:nvSpPr>
        <p:spPr>
          <a:xfrm>
            <a:off x="982788" y="4158719"/>
            <a:ext cx="293784" cy="273753"/>
          </a:xfrm>
          <a:custGeom>
            <a:avLst/>
            <a:gdLst>
              <a:gd name="connsiteX0" fmla="*/ 755475 w 838200"/>
              <a:gd name="connsiteY0" fmla="*/ 394211 h 781050"/>
              <a:gd name="connsiteX1" fmla="*/ 639994 w 838200"/>
              <a:gd name="connsiteY1" fmla="*/ 317154 h 781050"/>
              <a:gd name="connsiteX2" fmla="*/ 567661 w 838200"/>
              <a:gd name="connsiteY2" fmla="*/ 317154 h 781050"/>
              <a:gd name="connsiteX3" fmla="*/ 567661 w 838200"/>
              <a:gd name="connsiteY3" fmla="*/ 283816 h 781050"/>
              <a:gd name="connsiteX4" fmla="*/ 529561 w 838200"/>
              <a:gd name="connsiteY4" fmla="*/ 245716 h 781050"/>
              <a:gd name="connsiteX5" fmla="*/ 498604 w 838200"/>
              <a:gd name="connsiteY5" fmla="*/ 245716 h 781050"/>
              <a:gd name="connsiteX6" fmla="*/ 460504 w 838200"/>
              <a:gd name="connsiteY6" fmla="*/ 283816 h 781050"/>
              <a:gd name="connsiteX7" fmla="*/ 460504 w 838200"/>
              <a:gd name="connsiteY7" fmla="*/ 317154 h 781050"/>
              <a:gd name="connsiteX8" fmla="*/ 377161 w 838200"/>
              <a:gd name="connsiteY8" fmla="*/ 317154 h 781050"/>
              <a:gd name="connsiteX9" fmla="*/ 377161 w 838200"/>
              <a:gd name="connsiteY9" fmla="*/ 283816 h 781050"/>
              <a:gd name="connsiteX10" fmla="*/ 339061 w 838200"/>
              <a:gd name="connsiteY10" fmla="*/ 245716 h 781050"/>
              <a:gd name="connsiteX11" fmla="*/ 308104 w 838200"/>
              <a:gd name="connsiteY11" fmla="*/ 245716 h 781050"/>
              <a:gd name="connsiteX12" fmla="*/ 270004 w 838200"/>
              <a:gd name="connsiteY12" fmla="*/ 283816 h 781050"/>
              <a:gd name="connsiteX13" fmla="*/ 270004 w 838200"/>
              <a:gd name="connsiteY13" fmla="*/ 317154 h 781050"/>
              <a:gd name="connsiteX14" fmla="*/ 198062 w 838200"/>
              <a:gd name="connsiteY14" fmla="*/ 317154 h 781050"/>
              <a:gd name="connsiteX15" fmla="*/ 82581 w 838200"/>
              <a:gd name="connsiteY15" fmla="*/ 394211 h 781050"/>
              <a:gd name="connsiteX16" fmla="*/ 64722 w 838200"/>
              <a:gd name="connsiteY16" fmla="*/ 439445 h 781050"/>
              <a:gd name="connsiteX17" fmla="*/ 45710 w 838200"/>
              <a:gd name="connsiteY17" fmla="*/ 760781 h 781050"/>
              <a:gd name="connsiteX18" fmla="*/ 50796 w 838200"/>
              <a:gd name="connsiteY18" fmla="*/ 775068 h 781050"/>
              <a:gd name="connsiteX19" fmla="*/ 64712 w 838200"/>
              <a:gd name="connsiteY19" fmla="*/ 781107 h 781050"/>
              <a:gd name="connsiteX20" fmla="*/ 773334 w 838200"/>
              <a:gd name="connsiteY20" fmla="*/ 781107 h 781050"/>
              <a:gd name="connsiteX21" fmla="*/ 787250 w 838200"/>
              <a:gd name="connsiteY21" fmla="*/ 775068 h 781050"/>
              <a:gd name="connsiteX22" fmla="*/ 792336 w 838200"/>
              <a:gd name="connsiteY22" fmla="*/ 760781 h 781050"/>
              <a:gd name="connsiteX23" fmla="*/ 773325 w 838200"/>
              <a:gd name="connsiteY23" fmla="*/ 439445 h 781050"/>
              <a:gd name="connsiteX24" fmla="*/ 755475 w 838200"/>
              <a:gd name="connsiteY24" fmla="*/ 394211 h 781050"/>
              <a:gd name="connsiteX25" fmla="*/ 565880 w 838200"/>
              <a:gd name="connsiteY25" fmla="*/ 588731 h 781050"/>
              <a:gd name="connsiteX26" fmla="*/ 551592 w 838200"/>
              <a:gd name="connsiteY26" fmla="*/ 603018 h 781050"/>
              <a:gd name="connsiteX27" fmla="*/ 477507 w 838200"/>
              <a:gd name="connsiteY27" fmla="*/ 603018 h 781050"/>
              <a:gd name="connsiteX28" fmla="*/ 477507 w 838200"/>
              <a:gd name="connsiteY28" fmla="*/ 677094 h 781050"/>
              <a:gd name="connsiteX29" fmla="*/ 463219 w 838200"/>
              <a:gd name="connsiteY29" fmla="*/ 691382 h 781050"/>
              <a:gd name="connsiteX30" fmla="*/ 374856 w 838200"/>
              <a:gd name="connsiteY30" fmla="*/ 691382 h 781050"/>
              <a:gd name="connsiteX31" fmla="*/ 360568 w 838200"/>
              <a:gd name="connsiteY31" fmla="*/ 677094 h 781050"/>
              <a:gd name="connsiteX32" fmla="*/ 360568 w 838200"/>
              <a:gd name="connsiteY32" fmla="*/ 603018 h 781050"/>
              <a:gd name="connsiteX33" fmla="*/ 286483 w 838200"/>
              <a:gd name="connsiteY33" fmla="*/ 603018 h 781050"/>
              <a:gd name="connsiteX34" fmla="*/ 272195 w 838200"/>
              <a:gd name="connsiteY34" fmla="*/ 588731 h 781050"/>
              <a:gd name="connsiteX35" fmla="*/ 272195 w 838200"/>
              <a:gd name="connsiteY35" fmla="*/ 500358 h 781050"/>
              <a:gd name="connsiteX36" fmla="*/ 286483 w 838200"/>
              <a:gd name="connsiteY36" fmla="*/ 486070 h 781050"/>
              <a:gd name="connsiteX37" fmla="*/ 360568 w 838200"/>
              <a:gd name="connsiteY37" fmla="*/ 486070 h 781050"/>
              <a:gd name="connsiteX38" fmla="*/ 360568 w 838200"/>
              <a:gd name="connsiteY38" fmla="*/ 411985 h 781050"/>
              <a:gd name="connsiteX39" fmla="*/ 374856 w 838200"/>
              <a:gd name="connsiteY39" fmla="*/ 397697 h 781050"/>
              <a:gd name="connsiteX40" fmla="*/ 463219 w 838200"/>
              <a:gd name="connsiteY40" fmla="*/ 397697 h 781050"/>
              <a:gd name="connsiteX41" fmla="*/ 477507 w 838200"/>
              <a:gd name="connsiteY41" fmla="*/ 411985 h 781050"/>
              <a:gd name="connsiteX42" fmla="*/ 477507 w 838200"/>
              <a:gd name="connsiteY42" fmla="*/ 486061 h 781050"/>
              <a:gd name="connsiteX43" fmla="*/ 551592 w 838200"/>
              <a:gd name="connsiteY43" fmla="*/ 486061 h 781050"/>
              <a:gd name="connsiteX44" fmla="*/ 565880 w 838200"/>
              <a:gd name="connsiteY44" fmla="*/ 500348 h 781050"/>
              <a:gd name="connsiteX45" fmla="*/ 565880 w 838200"/>
              <a:gd name="connsiteY45" fmla="*/ 588731 h 781050"/>
              <a:gd name="connsiteX46" fmla="*/ 827017 w 838200"/>
              <a:gd name="connsiteY46" fmla="*/ 270300 h 781050"/>
              <a:gd name="connsiteX47" fmla="*/ 786164 w 838200"/>
              <a:gd name="connsiteY47" fmla="*/ 293446 h 781050"/>
              <a:gd name="connsiteX48" fmla="*/ 574709 w 838200"/>
              <a:gd name="connsiteY48" fmla="*/ 251803 h 781050"/>
              <a:gd name="connsiteX49" fmla="*/ 554964 w 838200"/>
              <a:gd name="connsiteY49" fmla="*/ 165497 h 781050"/>
              <a:gd name="connsiteX50" fmla="*/ 283597 w 838200"/>
              <a:gd name="connsiteY50" fmla="*/ 164687 h 781050"/>
              <a:gd name="connsiteX51" fmla="*/ 263204 w 838200"/>
              <a:gd name="connsiteY51" fmla="*/ 251089 h 781050"/>
              <a:gd name="connsiteX52" fmla="*/ 53435 w 838200"/>
              <a:gd name="connsiteY52" fmla="*/ 293694 h 781050"/>
              <a:gd name="connsiteX53" fmla="*/ 11448 w 838200"/>
              <a:gd name="connsiteY53" fmla="*/ 270300 h 781050"/>
              <a:gd name="connsiteX54" fmla="*/ 10267 w 838200"/>
              <a:gd name="connsiteY54" fmla="*/ 147466 h 781050"/>
              <a:gd name="connsiteX55" fmla="*/ 418842 w 838200"/>
              <a:gd name="connsiteY55" fmla="*/ 0 h 781050"/>
              <a:gd name="connsiteX56" fmla="*/ 827474 w 838200"/>
              <a:gd name="connsiteY56" fmla="*/ 147676 h 781050"/>
              <a:gd name="connsiteX57" fmla="*/ 827017 w 838200"/>
              <a:gd name="connsiteY57" fmla="*/ 27030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38200" h="781050">
                <a:moveTo>
                  <a:pt x="755475" y="394211"/>
                </a:moveTo>
                <a:cubicBezTo>
                  <a:pt x="754865" y="393535"/>
                  <a:pt x="655367" y="317154"/>
                  <a:pt x="639994" y="317154"/>
                </a:cubicBezTo>
                <a:lnTo>
                  <a:pt x="567661" y="317154"/>
                </a:lnTo>
                <a:lnTo>
                  <a:pt x="567661" y="283816"/>
                </a:lnTo>
                <a:cubicBezTo>
                  <a:pt x="567661" y="262804"/>
                  <a:pt x="550573" y="245716"/>
                  <a:pt x="529561" y="245716"/>
                </a:cubicBezTo>
                <a:lnTo>
                  <a:pt x="498604" y="245716"/>
                </a:lnTo>
                <a:cubicBezTo>
                  <a:pt x="477592" y="245716"/>
                  <a:pt x="460504" y="262804"/>
                  <a:pt x="460504" y="283816"/>
                </a:cubicBezTo>
                <a:lnTo>
                  <a:pt x="460504" y="317154"/>
                </a:lnTo>
                <a:lnTo>
                  <a:pt x="377161" y="317154"/>
                </a:lnTo>
                <a:lnTo>
                  <a:pt x="377161" y="283816"/>
                </a:lnTo>
                <a:cubicBezTo>
                  <a:pt x="377161" y="262804"/>
                  <a:pt x="360073" y="245716"/>
                  <a:pt x="339061" y="245716"/>
                </a:cubicBezTo>
                <a:lnTo>
                  <a:pt x="308104" y="245716"/>
                </a:lnTo>
                <a:cubicBezTo>
                  <a:pt x="287092" y="245716"/>
                  <a:pt x="270004" y="262804"/>
                  <a:pt x="270004" y="283816"/>
                </a:cubicBezTo>
                <a:lnTo>
                  <a:pt x="270004" y="317154"/>
                </a:lnTo>
                <a:lnTo>
                  <a:pt x="198062" y="317154"/>
                </a:lnTo>
                <a:cubicBezTo>
                  <a:pt x="182689" y="317154"/>
                  <a:pt x="83191" y="393535"/>
                  <a:pt x="82581" y="394211"/>
                </a:cubicBezTo>
                <a:cubicBezTo>
                  <a:pt x="72389" y="405336"/>
                  <a:pt x="64941" y="424234"/>
                  <a:pt x="64722" y="439445"/>
                </a:cubicBezTo>
                <a:lnTo>
                  <a:pt x="45710" y="760781"/>
                </a:lnTo>
                <a:cubicBezTo>
                  <a:pt x="45357" y="766048"/>
                  <a:pt x="47196" y="771220"/>
                  <a:pt x="50796" y="775068"/>
                </a:cubicBezTo>
                <a:cubicBezTo>
                  <a:pt x="54397" y="778916"/>
                  <a:pt x="59435" y="781107"/>
                  <a:pt x="64712" y="781107"/>
                </a:cubicBezTo>
                <a:lnTo>
                  <a:pt x="773334" y="781107"/>
                </a:lnTo>
                <a:cubicBezTo>
                  <a:pt x="778611" y="781107"/>
                  <a:pt x="783650" y="778926"/>
                  <a:pt x="787250" y="775068"/>
                </a:cubicBezTo>
                <a:cubicBezTo>
                  <a:pt x="790851" y="771211"/>
                  <a:pt x="792689" y="766048"/>
                  <a:pt x="792336" y="760781"/>
                </a:cubicBezTo>
                <a:lnTo>
                  <a:pt x="773325" y="439445"/>
                </a:lnTo>
                <a:cubicBezTo>
                  <a:pt x="773115" y="424234"/>
                  <a:pt x="765666" y="405336"/>
                  <a:pt x="755475" y="394211"/>
                </a:cubicBezTo>
                <a:close/>
                <a:moveTo>
                  <a:pt x="565880" y="588731"/>
                </a:moveTo>
                <a:cubicBezTo>
                  <a:pt x="565880" y="596617"/>
                  <a:pt x="559479" y="603018"/>
                  <a:pt x="551592" y="603018"/>
                </a:cubicBezTo>
                <a:lnTo>
                  <a:pt x="477507" y="603018"/>
                </a:lnTo>
                <a:lnTo>
                  <a:pt x="477507" y="677094"/>
                </a:lnTo>
                <a:cubicBezTo>
                  <a:pt x="477507" y="684981"/>
                  <a:pt x="471106" y="691382"/>
                  <a:pt x="463219" y="691382"/>
                </a:cubicBezTo>
                <a:lnTo>
                  <a:pt x="374856" y="691382"/>
                </a:lnTo>
                <a:cubicBezTo>
                  <a:pt x="366969" y="691382"/>
                  <a:pt x="360568" y="684981"/>
                  <a:pt x="360568" y="677094"/>
                </a:cubicBezTo>
                <a:lnTo>
                  <a:pt x="360568" y="603018"/>
                </a:lnTo>
                <a:lnTo>
                  <a:pt x="286483" y="603018"/>
                </a:lnTo>
                <a:cubicBezTo>
                  <a:pt x="278596" y="603018"/>
                  <a:pt x="272195" y="596617"/>
                  <a:pt x="272195" y="588731"/>
                </a:cubicBezTo>
                <a:lnTo>
                  <a:pt x="272195" y="500358"/>
                </a:lnTo>
                <a:cubicBezTo>
                  <a:pt x="272195" y="492471"/>
                  <a:pt x="278596" y="486070"/>
                  <a:pt x="286483" y="486070"/>
                </a:cubicBezTo>
                <a:lnTo>
                  <a:pt x="360568" y="486070"/>
                </a:lnTo>
                <a:lnTo>
                  <a:pt x="360568" y="411985"/>
                </a:lnTo>
                <a:cubicBezTo>
                  <a:pt x="360568" y="404098"/>
                  <a:pt x="366969" y="397697"/>
                  <a:pt x="374856" y="397697"/>
                </a:cubicBezTo>
                <a:lnTo>
                  <a:pt x="463219" y="397697"/>
                </a:lnTo>
                <a:cubicBezTo>
                  <a:pt x="471106" y="397697"/>
                  <a:pt x="477507" y="404098"/>
                  <a:pt x="477507" y="411985"/>
                </a:cubicBezTo>
                <a:lnTo>
                  <a:pt x="477507" y="486061"/>
                </a:lnTo>
                <a:lnTo>
                  <a:pt x="551592" y="486061"/>
                </a:lnTo>
                <a:cubicBezTo>
                  <a:pt x="559479" y="486061"/>
                  <a:pt x="565880" y="492462"/>
                  <a:pt x="565880" y="500348"/>
                </a:cubicBezTo>
                <a:lnTo>
                  <a:pt x="565880" y="588731"/>
                </a:lnTo>
                <a:close/>
                <a:moveTo>
                  <a:pt x="827017" y="270300"/>
                </a:moveTo>
                <a:cubicBezTo>
                  <a:pt x="818111" y="283493"/>
                  <a:pt x="802709" y="291141"/>
                  <a:pt x="786164" y="293446"/>
                </a:cubicBezTo>
                <a:cubicBezTo>
                  <a:pt x="696439" y="305953"/>
                  <a:pt x="589692" y="292132"/>
                  <a:pt x="574709" y="251803"/>
                </a:cubicBezTo>
                <a:cubicBezTo>
                  <a:pt x="570633" y="240830"/>
                  <a:pt x="555354" y="166097"/>
                  <a:pt x="554964" y="165497"/>
                </a:cubicBezTo>
                <a:cubicBezTo>
                  <a:pt x="527351" y="159658"/>
                  <a:pt x="302170" y="158915"/>
                  <a:pt x="283597" y="164687"/>
                </a:cubicBezTo>
                <a:cubicBezTo>
                  <a:pt x="282958" y="165354"/>
                  <a:pt x="265528" y="243040"/>
                  <a:pt x="263204" y="251089"/>
                </a:cubicBezTo>
                <a:cubicBezTo>
                  <a:pt x="250964" y="293665"/>
                  <a:pt x="126520" y="303552"/>
                  <a:pt x="53435" y="293694"/>
                </a:cubicBezTo>
                <a:cubicBezTo>
                  <a:pt x="34470" y="291132"/>
                  <a:pt x="18497" y="283864"/>
                  <a:pt x="11448" y="270300"/>
                </a:cubicBezTo>
                <a:cubicBezTo>
                  <a:pt x="-13602" y="222085"/>
                  <a:pt x="10267" y="147466"/>
                  <a:pt x="10267" y="147466"/>
                </a:cubicBezTo>
                <a:cubicBezTo>
                  <a:pt x="29298" y="67494"/>
                  <a:pt x="194671" y="0"/>
                  <a:pt x="418842" y="0"/>
                </a:cubicBezTo>
                <a:cubicBezTo>
                  <a:pt x="645080" y="0"/>
                  <a:pt x="809158" y="60350"/>
                  <a:pt x="827474" y="147676"/>
                </a:cubicBezTo>
                <a:cubicBezTo>
                  <a:pt x="827608" y="148295"/>
                  <a:pt x="854773" y="229181"/>
                  <a:pt x="827017" y="2703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8" name="Group 57" descr="Icon Doctor">
            <a:extLst>
              <a:ext uri="{FF2B5EF4-FFF2-40B4-BE49-F238E27FC236}">
                <a16:creationId xmlns:a16="http://schemas.microsoft.com/office/drawing/2014/main" id="{E9DBD697-D950-4E35-9DE5-A0C834127864}"/>
              </a:ext>
            </a:extLst>
          </p:cNvPr>
          <p:cNvGrpSpPr>
            <a:grpSpLocks noChangeAspect="1"/>
          </p:cNvGrpSpPr>
          <p:nvPr/>
        </p:nvGrpSpPr>
        <p:grpSpPr>
          <a:xfrm>
            <a:off x="8097908" y="1963456"/>
            <a:ext cx="306222" cy="372176"/>
            <a:chOff x="6939367" y="37502"/>
            <a:chExt cx="742950" cy="90296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8ADB8A8-8157-4E9C-BA76-1F538C33554B}"/>
                </a:ext>
              </a:extLst>
            </p:cNvPr>
            <p:cNvSpPr/>
            <p:nvPr/>
          </p:nvSpPr>
          <p:spPr>
            <a:xfrm>
              <a:off x="7477530" y="59471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00A7B0-F072-47CC-9356-6E33947D7A4A}"/>
                </a:ext>
              </a:extLst>
            </p:cNvPr>
            <p:cNvSpPr/>
            <p:nvPr/>
          </p:nvSpPr>
          <p:spPr>
            <a:xfrm>
              <a:off x="6939367" y="454696"/>
              <a:ext cx="742950" cy="485775"/>
            </a:xfrm>
            <a:custGeom>
              <a:avLst/>
              <a:gdLst>
                <a:gd name="connsiteX0" fmla="*/ 556260 w 742950"/>
                <a:gd name="connsiteY0" fmla="*/ 0 h 485775"/>
                <a:gd name="connsiteX1" fmla="*/ 531495 w 742950"/>
                <a:gd name="connsiteY1" fmla="*/ 19050 h 485775"/>
                <a:gd name="connsiteX2" fmla="*/ 581025 w 742950"/>
                <a:gd name="connsiteY2" fmla="*/ 112395 h 485775"/>
                <a:gd name="connsiteX3" fmla="*/ 625793 w 742950"/>
                <a:gd name="connsiteY3" fmla="*/ 168593 h 485775"/>
                <a:gd name="connsiteX4" fmla="*/ 567690 w 742950"/>
                <a:gd name="connsiteY4" fmla="*/ 226695 h 485775"/>
                <a:gd name="connsiteX5" fmla="*/ 509587 w 742950"/>
                <a:gd name="connsiteY5" fmla="*/ 168593 h 485775"/>
                <a:gd name="connsiteX6" fmla="*/ 551498 w 742950"/>
                <a:gd name="connsiteY6" fmla="*/ 113348 h 485775"/>
                <a:gd name="connsiteX7" fmla="*/ 505778 w 742950"/>
                <a:gd name="connsiteY7" fmla="*/ 35243 h 485775"/>
                <a:gd name="connsiteX8" fmla="*/ 376237 w 742950"/>
                <a:gd name="connsiteY8" fmla="*/ 67628 h 485775"/>
                <a:gd name="connsiteX9" fmla="*/ 250508 w 742950"/>
                <a:gd name="connsiteY9" fmla="*/ 37148 h 485775"/>
                <a:gd name="connsiteX10" fmla="*/ 204787 w 742950"/>
                <a:gd name="connsiteY10" fmla="*/ 168593 h 485775"/>
                <a:gd name="connsiteX11" fmla="*/ 290512 w 742950"/>
                <a:gd name="connsiteY11" fmla="*/ 269558 h 485775"/>
                <a:gd name="connsiteX12" fmla="*/ 290512 w 742950"/>
                <a:gd name="connsiteY12" fmla="*/ 337185 h 485775"/>
                <a:gd name="connsiteX13" fmla="*/ 275273 w 742950"/>
                <a:gd name="connsiteY13" fmla="*/ 352425 h 485775"/>
                <a:gd name="connsiteX14" fmla="*/ 228600 w 742950"/>
                <a:gd name="connsiteY14" fmla="*/ 352425 h 485775"/>
                <a:gd name="connsiteX15" fmla="*/ 213360 w 742950"/>
                <a:gd name="connsiteY15" fmla="*/ 337185 h 485775"/>
                <a:gd name="connsiteX16" fmla="*/ 228600 w 742950"/>
                <a:gd name="connsiteY16" fmla="*/ 321945 h 485775"/>
                <a:gd name="connsiteX17" fmla="*/ 260985 w 742950"/>
                <a:gd name="connsiteY17" fmla="*/ 321945 h 485775"/>
                <a:gd name="connsiteX18" fmla="*/ 260985 w 742950"/>
                <a:gd name="connsiteY18" fmla="*/ 268605 h 485775"/>
                <a:gd name="connsiteX19" fmla="*/ 188595 w 742950"/>
                <a:gd name="connsiteY19" fmla="*/ 196215 h 485775"/>
                <a:gd name="connsiteX20" fmla="*/ 116205 w 742950"/>
                <a:gd name="connsiteY20" fmla="*/ 268605 h 485775"/>
                <a:gd name="connsiteX21" fmla="*/ 116205 w 742950"/>
                <a:gd name="connsiteY21" fmla="*/ 321945 h 485775"/>
                <a:gd name="connsiteX22" fmla="*/ 148590 w 742950"/>
                <a:gd name="connsiteY22" fmla="*/ 321945 h 485775"/>
                <a:gd name="connsiteX23" fmla="*/ 163830 w 742950"/>
                <a:gd name="connsiteY23" fmla="*/ 337185 h 485775"/>
                <a:gd name="connsiteX24" fmla="*/ 148590 w 742950"/>
                <a:gd name="connsiteY24" fmla="*/ 352425 h 485775"/>
                <a:gd name="connsiteX25" fmla="*/ 100965 w 742950"/>
                <a:gd name="connsiteY25" fmla="*/ 352425 h 485775"/>
                <a:gd name="connsiteX26" fmla="*/ 85725 w 742950"/>
                <a:gd name="connsiteY26" fmla="*/ 337185 h 485775"/>
                <a:gd name="connsiteX27" fmla="*/ 85725 w 742950"/>
                <a:gd name="connsiteY27" fmla="*/ 269558 h 485775"/>
                <a:gd name="connsiteX28" fmla="*/ 174308 w 742950"/>
                <a:gd name="connsiteY28" fmla="*/ 168593 h 485775"/>
                <a:gd name="connsiteX29" fmla="*/ 223837 w 742950"/>
                <a:gd name="connsiteY29" fmla="*/ 21907 h 485775"/>
                <a:gd name="connsiteX30" fmla="*/ 194310 w 742950"/>
                <a:gd name="connsiteY30" fmla="*/ 0 h 485775"/>
                <a:gd name="connsiteX31" fmla="*/ 0 w 742950"/>
                <a:gd name="connsiteY31" fmla="*/ 259080 h 485775"/>
                <a:gd name="connsiteX32" fmla="*/ 0 w 742950"/>
                <a:gd name="connsiteY32" fmla="*/ 429578 h 485775"/>
                <a:gd name="connsiteX33" fmla="*/ 58103 w 742950"/>
                <a:gd name="connsiteY33" fmla="*/ 487680 h 485775"/>
                <a:gd name="connsiteX34" fmla="*/ 693420 w 742950"/>
                <a:gd name="connsiteY34" fmla="*/ 487680 h 485775"/>
                <a:gd name="connsiteX35" fmla="*/ 751523 w 742950"/>
                <a:gd name="connsiteY35" fmla="*/ 429578 h 485775"/>
                <a:gd name="connsiteX36" fmla="*/ 751523 w 742950"/>
                <a:gd name="connsiteY36" fmla="*/ 259080 h 485775"/>
                <a:gd name="connsiteX37" fmla="*/ 556260 w 742950"/>
                <a:gd name="connsiteY37" fmla="*/ 0 h 485775"/>
                <a:gd name="connsiteX38" fmla="*/ 549593 w 742950"/>
                <a:gd name="connsiteY38" fmla="*/ 366713 h 485775"/>
                <a:gd name="connsiteX39" fmla="*/ 541020 w 742950"/>
                <a:gd name="connsiteY39" fmla="*/ 375285 h 485775"/>
                <a:gd name="connsiteX40" fmla="*/ 502920 w 742950"/>
                <a:gd name="connsiteY40" fmla="*/ 375285 h 485775"/>
                <a:gd name="connsiteX41" fmla="*/ 502920 w 742950"/>
                <a:gd name="connsiteY41" fmla="*/ 414338 h 485775"/>
                <a:gd name="connsiteX42" fmla="*/ 494348 w 742950"/>
                <a:gd name="connsiteY42" fmla="*/ 422910 h 485775"/>
                <a:gd name="connsiteX43" fmla="*/ 461010 w 742950"/>
                <a:gd name="connsiteY43" fmla="*/ 422910 h 485775"/>
                <a:gd name="connsiteX44" fmla="*/ 452437 w 742950"/>
                <a:gd name="connsiteY44" fmla="*/ 414338 h 485775"/>
                <a:gd name="connsiteX45" fmla="*/ 452437 w 742950"/>
                <a:gd name="connsiteY45" fmla="*/ 375285 h 485775"/>
                <a:gd name="connsiteX46" fmla="*/ 414337 w 742950"/>
                <a:gd name="connsiteY46" fmla="*/ 375285 h 485775"/>
                <a:gd name="connsiteX47" fmla="*/ 405765 w 742950"/>
                <a:gd name="connsiteY47" fmla="*/ 366713 h 485775"/>
                <a:gd name="connsiteX48" fmla="*/ 405765 w 742950"/>
                <a:gd name="connsiteY48" fmla="*/ 332422 h 485775"/>
                <a:gd name="connsiteX49" fmla="*/ 414337 w 742950"/>
                <a:gd name="connsiteY49" fmla="*/ 323850 h 485775"/>
                <a:gd name="connsiteX50" fmla="*/ 452437 w 742950"/>
                <a:gd name="connsiteY50" fmla="*/ 323850 h 485775"/>
                <a:gd name="connsiteX51" fmla="*/ 452437 w 742950"/>
                <a:gd name="connsiteY51" fmla="*/ 284797 h 485775"/>
                <a:gd name="connsiteX52" fmla="*/ 461010 w 742950"/>
                <a:gd name="connsiteY52" fmla="*/ 276225 h 485775"/>
                <a:gd name="connsiteX53" fmla="*/ 494348 w 742950"/>
                <a:gd name="connsiteY53" fmla="*/ 276225 h 485775"/>
                <a:gd name="connsiteX54" fmla="*/ 502920 w 742950"/>
                <a:gd name="connsiteY54" fmla="*/ 284797 h 485775"/>
                <a:gd name="connsiteX55" fmla="*/ 502920 w 742950"/>
                <a:gd name="connsiteY55" fmla="*/ 323850 h 485775"/>
                <a:gd name="connsiteX56" fmla="*/ 541020 w 742950"/>
                <a:gd name="connsiteY56" fmla="*/ 323850 h 485775"/>
                <a:gd name="connsiteX57" fmla="*/ 549593 w 742950"/>
                <a:gd name="connsiteY57" fmla="*/ 332422 h 485775"/>
                <a:gd name="connsiteX58" fmla="*/ 549593 w 742950"/>
                <a:gd name="connsiteY58" fmla="*/ 366713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742950" h="485775">
                  <a:moveTo>
                    <a:pt x="556260" y="0"/>
                  </a:moveTo>
                  <a:cubicBezTo>
                    <a:pt x="548640" y="7620"/>
                    <a:pt x="540068" y="13335"/>
                    <a:pt x="531495" y="19050"/>
                  </a:cubicBezTo>
                  <a:cubicBezTo>
                    <a:pt x="550545" y="39053"/>
                    <a:pt x="575310" y="73343"/>
                    <a:pt x="581025" y="112395"/>
                  </a:cubicBezTo>
                  <a:cubicBezTo>
                    <a:pt x="606743" y="118110"/>
                    <a:pt x="625793" y="141923"/>
                    <a:pt x="625793" y="168593"/>
                  </a:cubicBezTo>
                  <a:cubicBezTo>
                    <a:pt x="625793" y="200978"/>
                    <a:pt x="600075" y="226695"/>
                    <a:pt x="567690" y="226695"/>
                  </a:cubicBezTo>
                  <a:cubicBezTo>
                    <a:pt x="535305" y="226695"/>
                    <a:pt x="509587" y="200978"/>
                    <a:pt x="509587" y="168593"/>
                  </a:cubicBezTo>
                  <a:cubicBezTo>
                    <a:pt x="509587" y="142875"/>
                    <a:pt x="527685" y="120015"/>
                    <a:pt x="551498" y="113348"/>
                  </a:cubicBezTo>
                  <a:cubicBezTo>
                    <a:pt x="545783" y="80963"/>
                    <a:pt x="521970" y="51435"/>
                    <a:pt x="505778" y="35243"/>
                  </a:cubicBezTo>
                  <a:cubicBezTo>
                    <a:pt x="466725" y="56198"/>
                    <a:pt x="422910" y="67628"/>
                    <a:pt x="376237" y="67628"/>
                  </a:cubicBezTo>
                  <a:cubicBezTo>
                    <a:pt x="331470" y="67628"/>
                    <a:pt x="288608" y="56198"/>
                    <a:pt x="250508" y="37148"/>
                  </a:cubicBezTo>
                  <a:cubicBezTo>
                    <a:pt x="234315" y="61913"/>
                    <a:pt x="208598" y="110490"/>
                    <a:pt x="204787" y="168593"/>
                  </a:cubicBezTo>
                  <a:cubicBezTo>
                    <a:pt x="253365" y="176213"/>
                    <a:pt x="290512" y="218122"/>
                    <a:pt x="290512" y="269558"/>
                  </a:cubicBezTo>
                  <a:lnTo>
                    <a:pt x="290512" y="337185"/>
                  </a:lnTo>
                  <a:cubicBezTo>
                    <a:pt x="290512" y="345758"/>
                    <a:pt x="283845" y="352425"/>
                    <a:pt x="275273" y="352425"/>
                  </a:cubicBezTo>
                  <a:lnTo>
                    <a:pt x="228600" y="352425"/>
                  </a:lnTo>
                  <a:cubicBezTo>
                    <a:pt x="220028" y="352425"/>
                    <a:pt x="213360" y="345758"/>
                    <a:pt x="213360" y="337185"/>
                  </a:cubicBezTo>
                  <a:cubicBezTo>
                    <a:pt x="213360" y="328613"/>
                    <a:pt x="220028" y="321945"/>
                    <a:pt x="228600" y="321945"/>
                  </a:cubicBezTo>
                  <a:lnTo>
                    <a:pt x="260985" y="321945"/>
                  </a:lnTo>
                  <a:lnTo>
                    <a:pt x="260985" y="268605"/>
                  </a:lnTo>
                  <a:cubicBezTo>
                    <a:pt x="260985" y="228600"/>
                    <a:pt x="228600" y="196215"/>
                    <a:pt x="188595" y="196215"/>
                  </a:cubicBezTo>
                  <a:cubicBezTo>
                    <a:pt x="148590" y="196215"/>
                    <a:pt x="116205" y="228600"/>
                    <a:pt x="116205" y="268605"/>
                  </a:cubicBezTo>
                  <a:lnTo>
                    <a:pt x="116205" y="321945"/>
                  </a:lnTo>
                  <a:lnTo>
                    <a:pt x="148590" y="321945"/>
                  </a:lnTo>
                  <a:cubicBezTo>
                    <a:pt x="157163" y="321945"/>
                    <a:pt x="163830" y="328613"/>
                    <a:pt x="163830" y="337185"/>
                  </a:cubicBezTo>
                  <a:cubicBezTo>
                    <a:pt x="163830" y="345758"/>
                    <a:pt x="157163" y="352425"/>
                    <a:pt x="148590" y="352425"/>
                  </a:cubicBezTo>
                  <a:lnTo>
                    <a:pt x="100965" y="352425"/>
                  </a:lnTo>
                  <a:cubicBezTo>
                    <a:pt x="92392" y="352425"/>
                    <a:pt x="85725" y="345758"/>
                    <a:pt x="85725" y="337185"/>
                  </a:cubicBezTo>
                  <a:lnTo>
                    <a:pt x="85725" y="269558"/>
                  </a:lnTo>
                  <a:cubicBezTo>
                    <a:pt x="85725" y="218122"/>
                    <a:pt x="123825" y="175260"/>
                    <a:pt x="174308" y="168593"/>
                  </a:cubicBezTo>
                  <a:cubicBezTo>
                    <a:pt x="178117" y="102870"/>
                    <a:pt x="205740" y="50482"/>
                    <a:pt x="223837" y="21907"/>
                  </a:cubicBezTo>
                  <a:cubicBezTo>
                    <a:pt x="213360" y="15240"/>
                    <a:pt x="203835" y="8573"/>
                    <a:pt x="194310" y="0"/>
                  </a:cubicBezTo>
                  <a:cubicBezTo>
                    <a:pt x="81915" y="33338"/>
                    <a:pt x="0" y="137160"/>
                    <a:pt x="0" y="259080"/>
                  </a:cubicBezTo>
                  <a:lnTo>
                    <a:pt x="0" y="429578"/>
                  </a:lnTo>
                  <a:cubicBezTo>
                    <a:pt x="0" y="461963"/>
                    <a:pt x="25717" y="487680"/>
                    <a:pt x="58103" y="487680"/>
                  </a:cubicBezTo>
                  <a:lnTo>
                    <a:pt x="693420" y="487680"/>
                  </a:lnTo>
                  <a:cubicBezTo>
                    <a:pt x="725805" y="487680"/>
                    <a:pt x="751523" y="461963"/>
                    <a:pt x="751523" y="429578"/>
                  </a:cubicBezTo>
                  <a:lnTo>
                    <a:pt x="751523" y="259080"/>
                  </a:lnTo>
                  <a:cubicBezTo>
                    <a:pt x="750570" y="136208"/>
                    <a:pt x="668655" y="32385"/>
                    <a:pt x="556260" y="0"/>
                  </a:cubicBezTo>
                  <a:close/>
                  <a:moveTo>
                    <a:pt x="549593" y="366713"/>
                  </a:moveTo>
                  <a:cubicBezTo>
                    <a:pt x="549593" y="371475"/>
                    <a:pt x="545783" y="375285"/>
                    <a:pt x="541020" y="375285"/>
                  </a:cubicBezTo>
                  <a:lnTo>
                    <a:pt x="502920" y="375285"/>
                  </a:lnTo>
                  <a:lnTo>
                    <a:pt x="502920" y="414338"/>
                  </a:lnTo>
                  <a:cubicBezTo>
                    <a:pt x="502920" y="419100"/>
                    <a:pt x="499110" y="422910"/>
                    <a:pt x="494348" y="422910"/>
                  </a:cubicBezTo>
                  <a:lnTo>
                    <a:pt x="461010" y="422910"/>
                  </a:lnTo>
                  <a:cubicBezTo>
                    <a:pt x="456248" y="422910"/>
                    <a:pt x="452437" y="419100"/>
                    <a:pt x="452437" y="414338"/>
                  </a:cubicBezTo>
                  <a:lnTo>
                    <a:pt x="452437" y="375285"/>
                  </a:lnTo>
                  <a:lnTo>
                    <a:pt x="414337" y="375285"/>
                  </a:lnTo>
                  <a:cubicBezTo>
                    <a:pt x="409575" y="375285"/>
                    <a:pt x="405765" y="371475"/>
                    <a:pt x="405765" y="366713"/>
                  </a:cubicBezTo>
                  <a:lnTo>
                    <a:pt x="405765" y="332422"/>
                  </a:lnTo>
                  <a:cubicBezTo>
                    <a:pt x="405765" y="327660"/>
                    <a:pt x="409575" y="323850"/>
                    <a:pt x="414337" y="323850"/>
                  </a:cubicBezTo>
                  <a:lnTo>
                    <a:pt x="452437" y="323850"/>
                  </a:lnTo>
                  <a:lnTo>
                    <a:pt x="452437" y="284797"/>
                  </a:lnTo>
                  <a:cubicBezTo>
                    <a:pt x="452437" y="280035"/>
                    <a:pt x="456248" y="276225"/>
                    <a:pt x="461010" y="276225"/>
                  </a:cubicBezTo>
                  <a:lnTo>
                    <a:pt x="494348" y="276225"/>
                  </a:lnTo>
                  <a:cubicBezTo>
                    <a:pt x="499110" y="276225"/>
                    <a:pt x="502920" y="280035"/>
                    <a:pt x="502920" y="284797"/>
                  </a:cubicBezTo>
                  <a:lnTo>
                    <a:pt x="502920" y="323850"/>
                  </a:lnTo>
                  <a:lnTo>
                    <a:pt x="541020" y="323850"/>
                  </a:lnTo>
                  <a:cubicBezTo>
                    <a:pt x="545783" y="323850"/>
                    <a:pt x="549593" y="327660"/>
                    <a:pt x="549593" y="332422"/>
                  </a:cubicBezTo>
                  <a:lnTo>
                    <a:pt x="549593" y="36671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9EAB1B9-6D19-49E6-B4AE-5D32BC38E444}"/>
                </a:ext>
              </a:extLst>
            </p:cNvPr>
            <p:cNvSpPr/>
            <p:nvPr/>
          </p:nvSpPr>
          <p:spPr>
            <a:xfrm>
              <a:off x="7104150" y="37502"/>
              <a:ext cx="419100" cy="419100"/>
            </a:xfrm>
            <a:custGeom>
              <a:avLst/>
              <a:gdLst>
                <a:gd name="connsiteX0" fmla="*/ 421005 w 419100"/>
                <a:gd name="connsiteY0" fmla="*/ 210503 h 419100"/>
                <a:gd name="connsiteX1" fmla="*/ 210503 w 419100"/>
                <a:gd name="connsiteY1" fmla="*/ 421005 h 419100"/>
                <a:gd name="connsiteX2" fmla="*/ 0 w 419100"/>
                <a:gd name="connsiteY2" fmla="*/ 210503 h 419100"/>
                <a:gd name="connsiteX3" fmla="*/ 210503 w 419100"/>
                <a:gd name="connsiteY3" fmla="*/ 0 h 419100"/>
                <a:gd name="connsiteX4" fmla="*/ 421005 w 419100"/>
                <a:gd name="connsiteY4" fmla="*/ 21050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" h="419100">
                  <a:moveTo>
                    <a:pt x="421005" y="210503"/>
                  </a:moveTo>
                  <a:cubicBezTo>
                    <a:pt x="421005" y="326760"/>
                    <a:pt x="326760" y="421005"/>
                    <a:pt x="210503" y="421005"/>
                  </a:cubicBezTo>
                  <a:cubicBezTo>
                    <a:pt x="94245" y="421005"/>
                    <a:pt x="0" y="326760"/>
                    <a:pt x="0" y="210503"/>
                  </a:cubicBezTo>
                  <a:cubicBezTo>
                    <a:pt x="0" y="94245"/>
                    <a:pt x="94245" y="0"/>
                    <a:pt x="210503" y="0"/>
                  </a:cubicBezTo>
                  <a:cubicBezTo>
                    <a:pt x="326760" y="0"/>
                    <a:pt x="421005" y="94245"/>
                    <a:pt x="421005" y="21050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2" name="Picture 4" descr="Database simple symbol - Free computer icons">
            <a:extLst>
              <a:ext uri="{FF2B5EF4-FFF2-40B4-BE49-F238E27FC236}">
                <a16:creationId xmlns:a16="http://schemas.microsoft.com/office/drawing/2014/main" id="{C3BA3BF4-D12C-4665-978F-ED062821D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82" y="4123273"/>
            <a:ext cx="397910" cy="39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Worm view of building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6496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99" y="602993"/>
            <a:ext cx="7560000" cy="360000"/>
          </a:xfrm>
        </p:spPr>
        <p:txBody>
          <a:bodyPr/>
          <a:lstStyle/>
          <a:p>
            <a:r>
              <a:rPr lang="en-US" sz="4800" dirty="0"/>
              <a:t>FINAL PRODUCT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5647B-6250-409F-984B-A2399BBF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9775" y="3457740"/>
            <a:ext cx="992451" cy="992451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A5C2D-53AF-4FD0-9526-5A24DF16ADFE}"/>
              </a:ext>
            </a:extLst>
          </p:cNvPr>
          <p:cNvSpPr txBox="1"/>
          <p:nvPr/>
        </p:nvSpPr>
        <p:spPr>
          <a:xfrm>
            <a:off x="834500" y="1740023"/>
            <a:ext cx="44210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A CHATBOT INTEGRATED IN A WEBSITE !!</a:t>
            </a:r>
          </a:p>
          <a:p>
            <a:endParaRPr lang="en-IN" sz="4400" dirty="0">
              <a:solidFill>
                <a:schemeClr val="bg1"/>
              </a:solidFill>
            </a:endParaRPr>
          </a:p>
          <a:p>
            <a:r>
              <a:rPr lang="en-IN" sz="4400" dirty="0">
                <a:solidFill>
                  <a:schemeClr val="bg1"/>
                </a:solidFill>
              </a:rPr>
              <a:t>ANS - DJANGO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90416-A04C-4EBA-8CF0-BBC40457CDC0}"/>
              </a:ext>
            </a:extLst>
          </p:cNvPr>
          <p:cNvSpPr txBox="1"/>
          <p:nvPr/>
        </p:nvSpPr>
        <p:spPr>
          <a:xfrm>
            <a:off x="5379868" y="2814666"/>
            <a:ext cx="14381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B4589-E0C3-4B11-9ADF-8C2044AD0CC2}"/>
              </a:ext>
            </a:extLst>
          </p:cNvPr>
          <p:cNvSpPr txBox="1"/>
          <p:nvPr/>
        </p:nvSpPr>
        <p:spPr>
          <a:xfrm>
            <a:off x="6818050" y="1740023"/>
            <a:ext cx="4591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AS A STANDALONE ANDROID APP</a:t>
            </a:r>
          </a:p>
          <a:p>
            <a:endParaRPr lang="en-IN" sz="4400" dirty="0">
              <a:solidFill>
                <a:schemeClr val="bg1"/>
              </a:solidFill>
            </a:endParaRPr>
          </a:p>
          <a:p>
            <a:r>
              <a:rPr lang="en-IN" sz="4400" dirty="0">
                <a:solidFill>
                  <a:schemeClr val="bg1"/>
                </a:solidFill>
              </a:rPr>
              <a:t>ANS – ANDROID 	     STUDIO </a:t>
            </a:r>
          </a:p>
        </p:txBody>
      </p:sp>
    </p:spTree>
    <p:extLst>
      <p:ext uri="{BB962C8B-B14F-4D97-AF65-F5344CB8AC3E}">
        <p14:creationId xmlns:p14="http://schemas.microsoft.com/office/powerpoint/2010/main" val="7137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E363B-55F5-4528-8A9D-A5D90055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0763" y="4841549"/>
            <a:ext cx="3314700" cy="330200"/>
          </a:xfrm>
        </p:spPr>
        <p:txBody>
          <a:bodyPr/>
          <a:lstStyle/>
          <a:p>
            <a:r>
              <a:rPr lang="en-US" sz="3200" dirty="0"/>
              <a:t>TEAM - TechBay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60763" y="5596619"/>
            <a:ext cx="3959440" cy="579292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(Esha Goel and Vidhi Garg 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5" name="Group 54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443884" y="4661326"/>
            <a:ext cx="760816" cy="807319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5320" y="2247799"/>
            <a:ext cx="7031115" cy="3993965"/>
          </a:xfrm>
          <a:gradFill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chemeClr val="accent2"/>
              </a:gs>
            </a:gsLst>
            <a:lin ang="144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Our aim behind building this voice enabled chatbot was to provide a </a:t>
            </a:r>
            <a:r>
              <a:rPr lang="en-US" sz="1800" b="1" dirty="0">
                <a:solidFill>
                  <a:schemeClr val="tx1"/>
                </a:solidFill>
              </a:rPr>
              <a:t>user-friendly experience to the elderly</a:t>
            </a:r>
            <a:r>
              <a:rPr lang="en-US" sz="1800" dirty="0">
                <a:solidFill>
                  <a:schemeClr val="tx1"/>
                </a:solidFill>
              </a:rPr>
              <a:t> who face problems in typing and using those conventional chatbots. We aim to provide a completely voice-enabled chatbot which fulfills all your basic healthcare needs. It can also be personalized according to the needs of the patient.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732" y="2814626"/>
            <a:ext cx="4585966" cy="1008000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OUR BIG IDEA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83082" y="3693495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76626" y="2754717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25" y="6024706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04425" y="2582273"/>
            <a:ext cx="906419" cy="906419"/>
            <a:chOff x="5471449" y="790391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75657" y="900152"/>
              <a:ext cx="992450" cy="992450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71449" y="790391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9999" y="152476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00" y="719335"/>
            <a:ext cx="7560000" cy="360000"/>
          </a:xfrm>
        </p:spPr>
        <p:txBody>
          <a:bodyPr/>
          <a:lstStyle/>
          <a:p>
            <a:r>
              <a:rPr lang="en-US" sz="4000" dirty="0"/>
              <a:t>WHAT IS A CHATBOT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55AF051-1E6E-442D-B57F-E3A2FF51F724}"/>
              </a:ext>
            </a:extLst>
          </p:cNvPr>
          <p:cNvSpPr txBox="1"/>
          <p:nvPr/>
        </p:nvSpPr>
        <p:spPr>
          <a:xfrm>
            <a:off x="801798" y="2711864"/>
            <a:ext cx="47414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Chatbots are virtual assistants programmed to automatically answer user requests</a:t>
            </a:r>
          </a:p>
        </p:txBody>
      </p:sp>
      <p:pic>
        <p:nvPicPr>
          <p:cNvPr id="1026" name="Picture 2" descr="Capitalizing on AI Chatbots Will Redefine Your Business: Here's How |  Fingent Blog">
            <a:extLst>
              <a:ext uri="{FF2B5EF4-FFF2-40B4-BE49-F238E27FC236}">
                <a16:creationId xmlns:a16="http://schemas.microsoft.com/office/drawing/2014/main" id="{C2BE525B-2E3D-4507-AE02-18499E0C5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73823" y="1411562"/>
            <a:ext cx="5687666" cy="443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89" y="775390"/>
            <a:ext cx="7560000" cy="370166"/>
          </a:xfrm>
        </p:spPr>
        <p:txBody>
          <a:bodyPr/>
          <a:lstStyle/>
          <a:p>
            <a:r>
              <a:rPr lang="en-US" sz="4000" dirty="0"/>
              <a:t>HOW IT 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5D16D4D-7FFE-4B6D-9DF1-9256D3CB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797796"/>
              </p:ext>
            </p:extLst>
          </p:nvPr>
        </p:nvGraphicFramePr>
        <p:xfrm>
          <a:off x="3130405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9564758-0CAF-4BB1-82E0-715E2BDC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718077"/>
              </p:ext>
            </p:extLst>
          </p:nvPr>
        </p:nvGraphicFramePr>
        <p:xfrm>
          <a:off x="5238992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155F3D4-D6D7-4353-9D1B-6B845675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362292"/>
              </p:ext>
            </p:extLst>
          </p:nvPr>
        </p:nvGraphicFramePr>
        <p:xfrm>
          <a:off x="7390713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04C35CE-2343-4F00-8879-24EE879A3F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6172" y="1677250"/>
            <a:ext cx="9746730" cy="3826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79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724917"/>
            <a:ext cx="7560000" cy="370166"/>
          </a:xfrm>
        </p:spPr>
        <p:txBody>
          <a:bodyPr/>
          <a:lstStyle/>
          <a:p>
            <a:r>
              <a:rPr lang="en-US" sz="3600" dirty="0"/>
              <a:t>TECHNOLOGY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CBFD8E-64DF-4423-A5AD-A66942481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4000" y="1676392"/>
            <a:ext cx="3276000" cy="360445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Selenium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2E6CBE-74EE-4EC6-97D7-36D6F95ED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4000" y="2276243"/>
            <a:ext cx="3276000" cy="360445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Chrome Web Driver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4000" y="2888467"/>
            <a:ext cx="3276000" cy="360445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PyAudio</a:t>
            </a:r>
          </a:p>
        </p:txBody>
      </p:sp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>
            <a:off x="722098" y="1322786"/>
            <a:ext cx="4169497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970ECB5C-93EC-4846-BD26-931EA7F9E8B7}"/>
              </a:ext>
            </a:extLst>
          </p:cNvPr>
          <p:cNvSpPr txBox="1">
            <a:spLocks/>
          </p:cNvSpPr>
          <p:nvPr/>
        </p:nvSpPr>
        <p:spPr>
          <a:xfrm>
            <a:off x="688090" y="3544427"/>
            <a:ext cx="3276000" cy="360445"/>
          </a:xfrm>
          <a:prstGeom prst="rect">
            <a:avLst/>
          </a:prstGeom>
          <a:solidFill>
            <a:schemeClr val="tx2"/>
          </a:solidFill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b="0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Speech Recognition</a:t>
            </a:r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0144CF56-3EFF-4AB9-86B1-C22EC58CF5BC}"/>
              </a:ext>
            </a:extLst>
          </p:cNvPr>
          <p:cNvSpPr txBox="1">
            <a:spLocks/>
          </p:cNvSpPr>
          <p:nvPr/>
        </p:nvSpPr>
        <p:spPr>
          <a:xfrm>
            <a:off x="684000" y="4821163"/>
            <a:ext cx="3276000" cy="360445"/>
          </a:xfrm>
          <a:prstGeom prst="rect">
            <a:avLst/>
          </a:prstGeom>
          <a:solidFill>
            <a:schemeClr val="tx2"/>
          </a:solidFill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b="0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Pandas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ACC14E84-6B99-48EA-B554-CAC71E438BE7}"/>
              </a:ext>
            </a:extLst>
          </p:cNvPr>
          <p:cNvSpPr txBox="1">
            <a:spLocks/>
          </p:cNvSpPr>
          <p:nvPr/>
        </p:nvSpPr>
        <p:spPr>
          <a:xfrm>
            <a:off x="684000" y="4200387"/>
            <a:ext cx="3276000" cy="360445"/>
          </a:xfrm>
          <a:prstGeom prst="rect">
            <a:avLst/>
          </a:prstGeom>
          <a:solidFill>
            <a:schemeClr val="tx2"/>
          </a:solidFill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b="0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129971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1" y="716748"/>
            <a:ext cx="7560000" cy="370166"/>
          </a:xfrm>
        </p:spPr>
        <p:txBody>
          <a:bodyPr/>
          <a:lstStyle/>
          <a:p>
            <a:r>
              <a:rPr lang="en-US" sz="4400" dirty="0"/>
              <a:t>Functions used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A93DB-B3B6-47AF-84B6-0AE60CEE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1" y="1512941"/>
            <a:ext cx="5063724" cy="1339489"/>
          </a:xfrm>
        </p:spPr>
        <p:txBody>
          <a:bodyPr/>
          <a:lstStyle/>
          <a:p>
            <a:pPr marL="228600" indent="-228600">
              <a:buAutoNum type="arabicParenR"/>
            </a:pP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takemyaudio</a:t>
            </a:r>
          </a:p>
          <a:p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a) record_audio</a:t>
            </a:r>
          </a:p>
          <a:p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b) read_audio</a:t>
            </a:r>
          </a:p>
          <a:p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c) RecognizeSpeech 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C24063-7A6F-4044-B151-2EAA5A548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0" y="907741"/>
            <a:ext cx="5673479" cy="50425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1AA660-DCA5-4769-86BB-064F553FC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11" y="2968556"/>
            <a:ext cx="6247589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717056"/>
            <a:ext cx="7560000" cy="370166"/>
          </a:xfrm>
        </p:spPr>
        <p:txBody>
          <a:bodyPr/>
          <a:lstStyle/>
          <a:p>
            <a:r>
              <a:rPr lang="en-US" sz="4400" dirty="0"/>
              <a:t>Functions used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A93DB-B3B6-47AF-84B6-0AE60CEE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934824"/>
            <a:ext cx="5063724" cy="3868684"/>
          </a:xfrm>
        </p:spPr>
        <p:txBody>
          <a:bodyPr/>
          <a:lstStyle/>
          <a:p>
            <a:r>
              <a:rPr 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2) SpeechtoText</a:t>
            </a:r>
          </a:p>
          <a:p>
            <a:r>
              <a:rPr 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3) Speak</a:t>
            </a:r>
          </a:p>
          <a:p>
            <a:r>
              <a:rPr 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4) wishMe</a:t>
            </a:r>
          </a:p>
          <a:p>
            <a:r>
              <a:rPr 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5) Usrname</a:t>
            </a:r>
          </a:p>
          <a:p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7C934-37C3-421D-A727-1A6777BA8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055" y="1590367"/>
            <a:ext cx="5124450" cy="252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611499-578A-45EF-A22B-CAB4C6EC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96" y="4726529"/>
            <a:ext cx="6120968" cy="126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129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693522"/>
            <a:ext cx="7560000" cy="370166"/>
          </a:xfrm>
        </p:spPr>
        <p:txBody>
          <a:bodyPr/>
          <a:lstStyle/>
          <a:p>
            <a:r>
              <a:rPr lang="en-US" sz="4000" dirty="0"/>
              <a:t>Functions used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A93DB-B3B6-47AF-84B6-0AE60CEE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934824"/>
            <a:ext cx="5063724" cy="3868684"/>
          </a:xfrm>
        </p:spPr>
        <p:txBody>
          <a:bodyPr/>
          <a:lstStyle/>
          <a:p>
            <a:r>
              <a:rPr 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6) Symptoms</a:t>
            </a:r>
          </a:p>
          <a:p>
            <a:r>
              <a:rPr 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7) Measure</a:t>
            </a:r>
          </a:p>
          <a:p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D5359D-300F-4D7C-BACA-30A96BEDD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08186"/>
            <a:ext cx="4429125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12A897-99F5-44D4-BE91-9323E3162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9"/>
          <a:stretch/>
        </p:blipFill>
        <p:spPr>
          <a:xfrm>
            <a:off x="6095999" y="3617097"/>
            <a:ext cx="4429125" cy="2653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93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584" y="2238573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97069" y="1841894"/>
            <a:ext cx="1735100" cy="854719"/>
          </a:xfrm>
        </p:spPr>
        <p:txBody>
          <a:bodyPr/>
          <a:lstStyle/>
          <a:p>
            <a:r>
              <a:rPr lang="en-US" noProof="1"/>
              <a:t>Tell your name and 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50767" y="1865281"/>
            <a:ext cx="1893853" cy="787884"/>
          </a:xfrm>
        </p:spPr>
        <p:txBody>
          <a:bodyPr/>
          <a:lstStyle/>
          <a:p>
            <a:r>
              <a:rPr lang="en-US" noProof="1"/>
              <a:t>Tell your symptoms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0085" y="1862170"/>
            <a:ext cx="1826139" cy="722565"/>
          </a:xfrm>
        </p:spPr>
        <p:txBody>
          <a:bodyPr/>
          <a:lstStyle/>
          <a:p>
            <a:r>
              <a:rPr lang="en-US" noProof="1"/>
              <a:t>Tell bot whether your condition is critical or not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56F0BBC-32F1-4620-B380-877B895D83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56769" y="3872761"/>
            <a:ext cx="2662447" cy="1471596"/>
          </a:xfrm>
        </p:spPr>
        <p:txBody>
          <a:bodyPr/>
          <a:lstStyle/>
          <a:p>
            <a:r>
              <a:rPr lang="en-US" noProof="1"/>
              <a:t>If critical,book your appointment at the website opened by the automated software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2FCC6-43B7-4221-A65B-003F82F881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66051" y="3872761"/>
            <a:ext cx="2662447" cy="1471596"/>
          </a:xfrm>
        </p:spPr>
        <p:txBody>
          <a:bodyPr/>
          <a:lstStyle/>
          <a:p>
            <a:r>
              <a:rPr lang="en-US" noProof="1"/>
              <a:t>If not critical,Follow the measures provided to you by the bot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98" y="731489"/>
            <a:ext cx="7560000" cy="370166"/>
          </a:xfrm>
        </p:spPr>
        <p:txBody>
          <a:bodyPr/>
          <a:lstStyle/>
          <a:p>
            <a:r>
              <a:rPr lang="en-US" sz="4000" dirty="0"/>
              <a:t>HOW  TO USE  THE CHATBOT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8" y="1277067"/>
            <a:ext cx="5625435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951CEE-7CE6-4A91-B2A1-B443273C6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2012" y="1692179"/>
            <a:ext cx="2282803" cy="1148459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85FEF7-45BC-4B49-8329-097F2347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33786" y="1692179"/>
            <a:ext cx="2138738" cy="104108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CC7563-285F-46AC-90A3-8D8D6F494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5623" y="4170990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D892D7-D87B-407B-85EF-921DF3E1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8191" y="4170990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A47850-696A-4153-953F-D3D2FB5C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6293" y="1733666"/>
            <a:ext cx="2282803" cy="104108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160</TotalTime>
  <Words>268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Arial </vt:lpstr>
      <vt:lpstr>Calibri</vt:lpstr>
      <vt:lpstr>Courier New</vt:lpstr>
      <vt:lpstr>Gill Sans MT</vt:lpstr>
      <vt:lpstr>Office Theme</vt:lpstr>
      <vt:lpstr>YOUR healthcare PARTNER</vt:lpstr>
      <vt:lpstr>OUR BIG IDEA</vt:lpstr>
      <vt:lpstr>WHAT IS A CHATBOT ?</vt:lpstr>
      <vt:lpstr>HOW IT  WORKS</vt:lpstr>
      <vt:lpstr>TECHNOLOGY USED</vt:lpstr>
      <vt:lpstr>Functions used </vt:lpstr>
      <vt:lpstr>Functions used </vt:lpstr>
      <vt:lpstr>Functions used </vt:lpstr>
      <vt:lpstr>HOW  TO USE  THE CHATBOT</vt:lpstr>
      <vt:lpstr>DEVELOPMENTS</vt:lpstr>
      <vt:lpstr>FINAL PRODUCT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healthcare PARTNER</dc:title>
  <dc:creator>ESHA GOEL</dc:creator>
  <cp:lastModifiedBy>ESHA GOEL</cp:lastModifiedBy>
  <cp:revision>14</cp:revision>
  <dcterms:created xsi:type="dcterms:W3CDTF">2020-10-15T18:43:58Z</dcterms:created>
  <dcterms:modified xsi:type="dcterms:W3CDTF">2020-10-16T14:32:17Z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