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D0D0D"/>
    <a:srgbClr val="A317CF"/>
    <a:srgbClr val="B72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2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4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D26FA-F1C9-4370-9972-2ED1F1DC824E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D9DB1-3B3A-4AA4-9491-A131A3FF5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51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DJ’s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D9DB1-3B3A-4AA4-9491-A131A3FF5F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88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DJ’s Page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D9DB1-3B3A-4AA4-9491-A131A3FF5F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26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DJ’s Page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D9DB1-3B3A-4AA4-9491-A131A3FF5F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64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DJ’s Page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D9DB1-3B3A-4AA4-9491-A131A3FF5F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99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Guest’s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D9DB1-3B3A-4AA4-9491-A131A3FF5F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89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Guest’s Page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D9DB1-3B3A-4AA4-9491-A131A3FF5F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83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B62E-E089-4F3B-B5F5-1B361070B31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01E2-9C8B-409D-9145-6E02DE9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1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B62E-E089-4F3B-B5F5-1B361070B31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01E2-9C8B-409D-9145-6E02DE9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B62E-E089-4F3B-B5F5-1B361070B31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01E2-9C8B-409D-9145-6E02DE9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6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B62E-E089-4F3B-B5F5-1B361070B31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01E2-9C8B-409D-9145-6E02DE9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4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B62E-E089-4F3B-B5F5-1B361070B31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01E2-9C8B-409D-9145-6E02DE9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5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B62E-E089-4F3B-B5F5-1B361070B31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01E2-9C8B-409D-9145-6E02DE9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6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B62E-E089-4F3B-B5F5-1B361070B31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01E2-9C8B-409D-9145-6E02DE9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2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B62E-E089-4F3B-B5F5-1B361070B31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01E2-9C8B-409D-9145-6E02DE9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9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B62E-E089-4F3B-B5F5-1B361070B31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01E2-9C8B-409D-9145-6E02DE9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1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B62E-E089-4F3B-B5F5-1B361070B31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01E2-9C8B-409D-9145-6E02DE9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8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B62E-E089-4F3B-B5F5-1B361070B31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01E2-9C8B-409D-9145-6E02DE9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8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2">
              <a:lumMod val="25000"/>
            </a:schemeClr>
          </a:fgClr>
          <a:bgClr>
            <a:schemeClr val="bg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7B62E-E089-4F3B-B5F5-1B361070B31F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E01E2-9C8B-409D-9145-6E02DE9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71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7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58804BD-D9E1-4F06-850F-80728B253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4221" y="-715312"/>
            <a:ext cx="6655558" cy="6655558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46FF38C-52AB-42E7-AF30-BD4B16BBFDEE}"/>
              </a:ext>
            </a:extLst>
          </p:cNvPr>
          <p:cNvSpPr/>
          <p:nvPr/>
        </p:nvSpPr>
        <p:spPr>
          <a:xfrm>
            <a:off x="3364557" y="3532192"/>
            <a:ext cx="2340208" cy="484799"/>
          </a:xfrm>
          <a:prstGeom prst="roundRect">
            <a:avLst>
              <a:gd name="adj" fmla="val 6345"/>
            </a:avLst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cap="small" dirty="0">
                <a:solidFill>
                  <a:schemeClr val="tx1"/>
                </a:solidFill>
                <a:latin typeface="Century Gothic" panose="020B0502020202020204" pitchFamily="34" charset="0"/>
              </a:rPr>
              <a:t>I’m the DJ!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30BC3-CA5A-4355-A4DA-E9C9301088A3}"/>
              </a:ext>
            </a:extLst>
          </p:cNvPr>
          <p:cNvSpPr txBox="1"/>
          <p:nvPr/>
        </p:nvSpPr>
        <p:spPr>
          <a:xfrm>
            <a:off x="2911930" y="4397137"/>
            <a:ext cx="33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Or Enter Guest Code Below: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9BC46E-E577-4931-A5A2-3B99A5A5CDE1}"/>
              </a:ext>
            </a:extLst>
          </p:cNvPr>
          <p:cNvSpPr/>
          <p:nvPr/>
        </p:nvSpPr>
        <p:spPr>
          <a:xfrm>
            <a:off x="2520287" y="4856040"/>
            <a:ext cx="4103427" cy="425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  |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A0E952-8576-4E08-9373-2679F48339D8}"/>
              </a:ext>
            </a:extLst>
          </p:cNvPr>
          <p:cNvSpPr/>
          <p:nvPr/>
        </p:nvSpPr>
        <p:spPr>
          <a:xfrm>
            <a:off x="0" y="6541827"/>
            <a:ext cx="9144000" cy="3161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</a:rPr>
              <a:t> Copyright © Better,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58812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B6BBD5-8FCE-4C64-9C20-E3F2697D6E34}"/>
              </a:ext>
            </a:extLst>
          </p:cNvPr>
          <p:cNvSpPr txBox="1"/>
          <p:nvPr/>
        </p:nvSpPr>
        <p:spPr>
          <a:xfrm>
            <a:off x="3170826" y="3562554"/>
            <a:ext cx="2802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entury Gothic" panose="020B0502020202020204" pitchFamily="34" charset="0"/>
              </a:rPr>
              <a:t>Magnolia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53EBF4-2E57-4AB0-BF8E-00B49D2E8858}"/>
              </a:ext>
            </a:extLst>
          </p:cNvPr>
          <p:cNvSpPr txBox="1"/>
          <p:nvPr/>
        </p:nvSpPr>
        <p:spPr>
          <a:xfrm>
            <a:off x="3414437" y="4090571"/>
            <a:ext cx="231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Playboi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Carti</a:t>
            </a:r>
            <a:endParaRPr lang="en-US" dirty="0">
              <a:solidFill>
                <a:schemeClr val="tx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FE3C14-D26E-419C-847B-77B53C106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872" y="1783887"/>
            <a:ext cx="3690256" cy="173358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8006550-E963-4198-B18E-929318AB1E2E}"/>
              </a:ext>
            </a:extLst>
          </p:cNvPr>
          <p:cNvSpPr/>
          <p:nvPr/>
        </p:nvSpPr>
        <p:spPr>
          <a:xfrm>
            <a:off x="0" y="6218227"/>
            <a:ext cx="9144000" cy="6397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029F97-36AB-431D-80D2-0039B2B76AF5}"/>
              </a:ext>
            </a:extLst>
          </p:cNvPr>
          <p:cNvSpPr/>
          <p:nvPr/>
        </p:nvSpPr>
        <p:spPr>
          <a:xfrm>
            <a:off x="2695175" y="1752136"/>
            <a:ext cx="3753651" cy="179020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2686E2-E2DB-4475-926E-64F765C79F17}"/>
              </a:ext>
            </a:extLst>
          </p:cNvPr>
          <p:cNvCxnSpPr>
            <a:cxnSpLocks/>
          </p:cNvCxnSpPr>
          <p:nvPr/>
        </p:nvCxnSpPr>
        <p:spPr>
          <a:xfrm>
            <a:off x="336787" y="348016"/>
            <a:ext cx="3903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DB6140-B393-4EF7-9B6C-2012B2D307CC}"/>
              </a:ext>
            </a:extLst>
          </p:cNvPr>
          <p:cNvCxnSpPr>
            <a:cxnSpLocks/>
          </p:cNvCxnSpPr>
          <p:nvPr/>
        </p:nvCxnSpPr>
        <p:spPr>
          <a:xfrm>
            <a:off x="336784" y="477670"/>
            <a:ext cx="3903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BB5205-AE6A-4B31-AA63-D7BA2274DE2B}"/>
              </a:ext>
            </a:extLst>
          </p:cNvPr>
          <p:cNvCxnSpPr>
            <a:cxnSpLocks/>
          </p:cNvCxnSpPr>
          <p:nvPr/>
        </p:nvCxnSpPr>
        <p:spPr>
          <a:xfrm>
            <a:off x="336784" y="605049"/>
            <a:ext cx="3903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CB18B5-44C1-4C92-A3BF-17A5E468BB20}"/>
              </a:ext>
            </a:extLst>
          </p:cNvPr>
          <p:cNvSpPr txBox="1"/>
          <p:nvPr/>
        </p:nvSpPr>
        <p:spPr>
          <a:xfrm>
            <a:off x="3414437" y="1262828"/>
            <a:ext cx="231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Now Playing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5E93522-C674-47AC-AB98-EE9D2293DB74}"/>
              </a:ext>
            </a:extLst>
          </p:cNvPr>
          <p:cNvSpPr/>
          <p:nvPr/>
        </p:nvSpPr>
        <p:spPr>
          <a:xfrm>
            <a:off x="3929062" y="6323801"/>
            <a:ext cx="1285876" cy="42862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Guests</a:t>
            </a: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4600246B-6698-4CD0-BE94-94A590A051BD}"/>
              </a:ext>
            </a:extLst>
          </p:cNvPr>
          <p:cNvSpPr/>
          <p:nvPr/>
        </p:nvSpPr>
        <p:spPr>
          <a:xfrm rot="16200000">
            <a:off x="5449497" y="6334126"/>
            <a:ext cx="176214" cy="423860"/>
          </a:xfrm>
          <a:prstGeom prst="chevron">
            <a:avLst>
              <a:gd name="adj" fmla="val 81418"/>
            </a:avLst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90C7DA2D-079B-4002-8DF6-1A036E0CA434}"/>
              </a:ext>
            </a:extLst>
          </p:cNvPr>
          <p:cNvSpPr/>
          <p:nvPr/>
        </p:nvSpPr>
        <p:spPr>
          <a:xfrm rot="16200000">
            <a:off x="3518289" y="6334126"/>
            <a:ext cx="176214" cy="423860"/>
          </a:xfrm>
          <a:prstGeom prst="chevron">
            <a:avLst>
              <a:gd name="adj" fmla="val 81418"/>
            </a:avLst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BC03B73F-AB8D-4C45-A207-982F1DD3507C}"/>
              </a:ext>
            </a:extLst>
          </p:cNvPr>
          <p:cNvSpPr/>
          <p:nvPr/>
        </p:nvSpPr>
        <p:spPr>
          <a:xfrm rot="10800000">
            <a:off x="1829461" y="1997946"/>
            <a:ext cx="566577" cy="1140034"/>
          </a:xfrm>
          <a:prstGeom prst="chevron">
            <a:avLst>
              <a:gd name="adj" fmla="val 8141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D59FB9FC-B043-41A4-8D43-5F9B57138E20}"/>
              </a:ext>
            </a:extLst>
          </p:cNvPr>
          <p:cNvSpPr/>
          <p:nvPr/>
        </p:nvSpPr>
        <p:spPr>
          <a:xfrm>
            <a:off x="6747963" y="1997946"/>
            <a:ext cx="566577" cy="1140034"/>
          </a:xfrm>
          <a:prstGeom prst="chevron">
            <a:avLst>
              <a:gd name="adj" fmla="val 8141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08F2E190-95BE-41F4-8A71-B5BA356C7A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926" y="-443034"/>
            <a:ext cx="1901109" cy="190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3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8006550-E963-4198-B18E-929318AB1E2E}"/>
              </a:ext>
            </a:extLst>
          </p:cNvPr>
          <p:cNvSpPr/>
          <p:nvPr/>
        </p:nvSpPr>
        <p:spPr>
          <a:xfrm>
            <a:off x="0" y="4822235"/>
            <a:ext cx="9144000" cy="20357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B6BBD5-8FCE-4C64-9C20-E3F2697D6E34}"/>
              </a:ext>
            </a:extLst>
          </p:cNvPr>
          <p:cNvSpPr txBox="1"/>
          <p:nvPr/>
        </p:nvSpPr>
        <p:spPr>
          <a:xfrm>
            <a:off x="3170826" y="3562554"/>
            <a:ext cx="2802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entury Gothic" panose="020B0502020202020204" pitchFamily="34" charset="0"/>
              </a:rPr>
              <a:t>Magnolia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53EBF4-2E57-4AB0-BF8E-00B49D2E8858}"/>
              </a:ext>
            </a:extLst>
          </p:cNvPr>
          <p:cNvSpPr txBox="1"/>
          <p:nvPr/>
        </p:nvSpPr>
        <p:spPr>
          <a:xfrm>
            <a:off x="3414437" y="4090571"/>
            <a:ext cx="231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Playboi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Carti</a:t>
            </a:r>
            <a:endParaRPr lang="en-US" dirty="0">
              <a:solidFill>
                <a:schemeClr val="tx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FE3C14-D26E-419C-847B-77B53C106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872" y="1783887"/>
            <a:ext cx="3690256" cy="1733587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5E93522-C674-47AC-AB98-EE9D2293DB74}"/>
              </a:ext>
            </a:extLst>
          </p:cNvPr>
          <p:cNvSpPr/>
          <p:nvPr/>
        </p:nvSpPr>
        <p:spPr>
          <a:xfrm>
            <a:off x="3909092" y="4877004"/>
            <a:ext cx="1285876" cy="42862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Guests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029F97-36AB-431D-80D2-0039B2B76AF5}"/>
              </a:ext>
            </a:extLst>
          </p:cNvPr>
          <p:cNvSpPr/>
          <p:nvPr/>
        </p:nvSpPr>
        <p:spPr>
          <a:xfrm>
            <a:off x="2695175" y="1752136"/>
            <a:ext cx="3753651" cy="179020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2686E2-E2DB-4475-926E-64F765C79F17}"/>
              </a:ext>
            </a:extLst>
          </p:cNvPr>
          <p:cNvCxnSpPr>
            <a:cxnSpLocks/>
          </p:cNvCxnSpPr>
          <p:nvPr/>
        </p:nvCxnSpPr>
        <p:spPr>
          <a:xfrm>
            <a:off x="336787" y="348016"/>
            <a:ext cx="3903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DB6140-B393-4EF7-9B6C-2012B2D307CC}"/>
              </a:ext>
            </a:extLst>
          </p:cNvPr>
          <p:cNvCxnSpPr>
            <a:cxnSpLocks/>
          </p:cNvCxnSpPr>
          <p:nvPr/>
        </p:nvCxnSpPr>
        <p:spPr>
          <a:xfrm>
            <a:off x="336784" y="477670"/>
            <a:ext cx="3903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BB5205-AE6A-4B31-AA63-D7BA2274DE2B}"/>
              </a:ext>
            </a:extLst>
          </p:cNvPr>
          <p:cNvCxnSpPr>
            <a:cxnSpLocks/>
          </p:cNvCxnSpPr>
          <p:nvPr/>
        </p:nvCxnSpPr>
        <p:spPr>
          <a:xfrm>
            <a:off x="336784" y="605049"/>
            <a:ext cx="3903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CB18B5-44C1-4C92-A3BF-17A5E468BB20}"/>
              </a:ext>
            </a:extLst>
          </p:cNvPr>
          <p:cNvSpPr txBox="1"/>
          <p:nvPr/>
        </p:nvSpPr>
        <p:spPr>
          <a:xfrm>
            <a:off x="3414437" y="1262828"/>
            <a:ext cx="231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Now Playing</a:t>
            </a: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4600246B-6698-4CD0-BE94-94A590A051BD}"/>
              </a:ext>
            </a:extLst>
          </p:cNvPr>
          <p:cNvSpPr/>
          <p:nvPr/>
        </p:nvSpPr>
        <p:spPr>
          <a:xfrm rot="5400000" flipV="1">
            <a:off x="5429527" y="4887329"/>
            <a:ext cx="176214" cy="423860"/>
          </a:xfrm>
          <a:prstGeom prst="chevron">
            <a:avLst>
              <a:gd name="adj" fmla="val 81418"/>
            </a:avLst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90C7DA2D-079B-4002-8DF6-1A036E0CA434}"/>
              </a:ext>
            </a:extLst>
          </p:cNvPr>
          <p:cNvSpPr/>
          <p:nvPr/>
        </p:nvSpPr>
        <p:spPr>
          <a:xfrm rot="5400000" flipV="1">
            <a:off x="3498319" y="4887329"/>
            <a:ext cx="176214" cy="423860"/>
          </a:xfrm>
          <a:prstGeom prst="chevron">
            <a:avLst>
              <a:gd name="adj" fmla="val 81418"/>
            </a:avLst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3E96D15-51D1-4DFA-9263-B2F77DC4F8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48" y="5485367"/>
            <a:ext cx="706618" cy="788586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514AB9B-E8D6-45D9-BEB8-1FD8BEEBB960}"/>
              </a:ext>
            </a:extLst>
          </p:cNvPr>
          <p:cNvSpPr/>
          <p:nvPr/>
        </p:nvSpPr>
        <p:spPr>
          <a:xfrm>
            <a:off x="127419" y="6273953"/>
            <a:ext cx="1285876" cy="42862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Guest 1</a:t>
            </a:r>
          </a:p>
        </p:txBody>
      </p:sp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C7374306-ECD0-4CEF-962C-C9D04634F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714" y="5485367"/>
            <a:ext cx="706618" cy="788586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BAC6312-E7D8-4E49-BA62-9B393CB42B14}"/>
              </a:ext>
            </a:extLst>
          </p:cNvPr>
          <p:cNvSpPr/>
          <p:nvPr/>
        </p:nvSpPr>
        <p:spPr>
          <a:xfrm>
            <a:off x="1251085" y="6273953"/>
            <a:ext cx="1285876" cy="42862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Guest 2</a:t>
            </a:r>
          </a:p>
        </p:txBody>
      </p:sp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6FAD4A63-4B97-4552-95D5-57DE2A8AE6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380" y="5485367"/>
            <a:ext cx="706618" cy="788586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43B6DC9-D5D4-4E63-B79A-F508BF825FA8}"/>
              </a:ext>
            </a:extLst>
          </p:cNvPr>
          <p:cNvSpPr/>
          <p:nvPr/>
        </p:nvSpPr>
        <p:spPr>
          <a:xfrm>
            <a:off x="2374751" y="6273953"/>
            <a:ext cx="1285876" cy="42862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Guest 3</a:t>
            </a:r>
          </a:p>
        </p:txBody>
      </p:sp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D0F74A28-86EC-42D5-8CC4-69C2A35CFC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277" y="5481982"/>
            <a:ext cx="706618" cy="788586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3205EBA-5D0A-444C-8DEC-BCD775496BFE}"/>
              </a:ext>
            </a:extLst>
          </p:cNvPr>
          <p:cNvSpPr/>
          <p:nvPr/>
        </p:nvSpPr>
        <p:spPr>
          <a:xfrm>
            <a:off x="3494648" y="6270568"/>
            <a:ext cx="1285876" cy="42862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Guest 4</a:t>
            </a: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06DF15F8-74EE-4EB8-ACD6-1BBAE30BCE79}"/>
              </a:ext>
            </a:extLst>
          </p:cNvPr>
          <p:cNvSpPr/>
          <p:nvPr/>
        </p:nvSpPr>
        <p:spPr>
          <a:xfrm rot="10800000">
            <a:off x="1829461" y="1997946"/>
            <a:ext cx="566577" cy="1140034"/>
          </a:xfrm>
          <a:prstGeom prst="chevron">
            <a:avLst>
              <a:gd name="adj" fmla="val 8141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2F359DAC-DA22-4014-9C82-CB8CDEF9E9F7}"/>
              </a:ext>
            </a:extLst>
          </p:cNvPr>
          <p:cNvSpPr/>
          <p:nvPr/>
        </p:nvSpPr>
        <p:spPr>
          <a:xfrm>
            <a:off x="6747963" y="1997946"/>
            <a:ext cx="566577" cy="1140034"/>
          </a:xfrm>
          <a:prstGeom prst="chevron">
            <a:avLst>
              <a:gd name="adj" fmla="val 8141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1D961605-68DE-420B-8BE6-A603A661D9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5926" y="-443034"/>
            <a:ext cx="1901109" cy="190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7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B6BBD5-8FCE-4C64-9C20-E3F2697D6E34}"/>
              </a:ext>
            </a:extLst>
          </p:cNvPr>
          <p:cNvSpPr txBox="1"/>
          <p:nvPr/>
        </p:nvSpPr>
        <p:spPr>
          <a:xfrm>
            <a:off x="5240749" y="3562554"/>
            <a:ext cx="2802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entury Gothic" panose="020B0502020202020204" pitchFamily="34" charset="0"/>
              </a:rPr>
              <a:t>Magnolia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53EBF4-2E57-4AB0-BF8E-00B49D2E8858}"/>
              </a:ext>
            </a:extLst>
          </p:cNvPr>
          <p:cNvSpPr txBox="1"/>
          <p:nvPr/>
        </p:nvSpPr>
        <p:spPr>
          <a:xfrm>
            <a:off x="5484360" y="4090571"/>
            <a:ext cx="231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Playboi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Carti</a:t>
            </a:r>
            <a:endParaRPr lang="en-US" dirty="0">
              <a:solidFill>
                <a:schemeClr val="tx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FE3C14-D26E-419C-847B-77B53C106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795" y="1783887"/>
            <a:ext cx="3690256" cy="173358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8006550-E963-4198-B18E-929318AB1E2E}"/>
              </a:ext>
            </a:extLst>
          </p:cNvPr>
          <p:cNvSpPr/>
          <p:nvPr/>
        </p:nvSpPr>
        <p:spPr>
          <a:xfrm>
            <a:off x="0" y="6218227"/>
            <a:ext cx="9144000" cy="6397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029F97-36AB-431D-80D2-0039B2B76AF5}"/>
              </a:ext>
            </a:extLst>
          </p:cNvPr>
          <p:cNvSpPr/>
          <p:nvPr/>
        </p:nvSpPr>
        <p:spPr>
          <a:xfrm>
            <a:off x="4765098" y="1752136"/>
            <a:ext cx="3753651" cy="179020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2CF98A-DA75-4CD9-A949-6A04F753ACAC}"/>
              </a:ext>
            </a:extLst>
          </p:cNvPr>
          <p:cNvSpPr/>
          <p:nvPr/>
        </p:nvSpPr>
        <p:spPr>
          <a:xfrm>
            <a:off x="-1" y="148803"/>
            <a:ext cx="4103427" cy="6397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  Search Music…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2686E2-E2DB-4475-926E-64F765C79F17}"/>
              </a:ext>
            </a:extLst>
          </p:cNvPr>
          <p:cNvCxnSpPr>
            <a:cxnSpLocks/>
          </p:cNvCxnSpPr>
          <p:nvPr/>
        </p:nvCxnSpPr>
        <p:spPr>
          <a:xfrm>
            <a:off x="2861642" y="348016"/>
            <a:ext cx="3903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DB6140-B393-4EF7-9B6C-2012B2D307CC}"/>
              </a:ext>
            </a:extLst>
          </p:cNvPr>
          <p:cNvCxnSpPr>
            <a:cxnSpLocks/>
          </p:cNvCxnSpPr>
          <p:nvPr/>
        </p:nvCxnSpPr>
        <p:spPr>
          <a:xfrm>
            <a:off x="2861639" y="477670"/>
            <a:ext cx="3903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CB18B5-44C1-4C92-A3BF-17A5E468BB20}"/>
              </a:ext>
            </a:extLst>
          </p:cNvPr>
          <p:cNvSpPr txBox="1"/>
          <p:nvPr/>
        </p:nvSpPr>
        <p:spPr>
          <a:xfrm>
            <a:off x="5484360" y="1262828"/>
            <a:ext cx="231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Now Playing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5E93522-C674-47AC-AB98-EE9D2293DB74}"/>
              </a:ext>
            </a:extLst>
          </p:cNvPr>
          <p:cNvSpPr/>
          <p:nvPr/>
        </p:nvSpPr>
        <p:spPr>
          <a:xfrm>
            <a:off x="3929062" y="6323801"/>
            <a:ext cx="1285876" cy="42862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Guests</a:t>
            </a: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4600246B-6698-4CD0-BE94-94A590A051BD}"/>
              </a:ext>
            </a:extLst>
          </p:cNvPr>
          <p:cNvSpPr/>
          <p:nvPr/>
        </p:nvSpPr>
        <p:spPr>
          <a:xfrm rot="16200000">
            <a:off x="5449497" y="6334126"/>
            <a:ext cx="176214" cy="423860"/>
          </a:xfrm>
          <a:prstGeom prst="chevron">
            <a:avLst>
              <a:gd name="adj" fmla="val 81418"/>
            </a:avLst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90C7DA2D-079B-4002-8DF6-1A036E0CA434}"/>
              </a:ext>
            </a:extLst>
          </p:cNvPr>
          <p:cNvSpPr/>
          <p:nvPr/>
        </p:nvSpPr>
        <p:spPr>
          <a:xfrm rot="16200000">
            <a:off x="3518289" y="6334126"/>
            <a:ext cx="176214" cy="423860"/>
          </a:xfrm>
          <a:prstGeom prst="chevron">
            <a:avLst>
              <a:gd name="adj" fmla="val 81418"/>
            </a:avLst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65E15AC6-2E34-4CF4-B008-C0AB3D0B4E94}"/>
              </a:ext>
            </a:extLst>
          </p:cNvPr>
          <p:cNvSpPr/>
          <p:nvPr/>
        </p:nvSpPr>
        <p:spPr>
          <a:xfrm>
            <a:off x="3556460" y="194369"/>
            <a:ext cx="548640" cy="548640"/>
          </a:xfrm>
          <a:prstGeom prst="mathMultiply">
            <a:avLst>
              <a:gd name="adj1" fmla="val 6912"/>
            </a:avLst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F15C4D-19EE-4F91-BB61-BA73E5FBD52D}"/>
              </a:ext>
            </a:extLst>
          </p:cNvPr>
          <p:cNvSpPr/>
          <p:nvPr/>
        </p:nvSpPr>
        <p:spPr>
          <a:xfrm>
            <a:off x="0" y="788576"/>
            <a:ext cx="4103426" cy="38192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B0115-2396-427A-B746-F14281CF3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06538"/>
            <a:ext cx="4105950" cy="38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1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B6BBD5-8FCE-4C64-9C20-E3F2697D6E34}"/>
              </a:ext>
            </a:extLst>
          </p:cNvPr>
          <p:cNvSpPr txBox="1"/>
          <p:nvPr/>
        </p:nvSpPr>
        <p:spPr>
          <a:xfrm>
            <a:off x="5240749" y="3562554"/>
            <a:ext cx="2802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entury Gothic" panose="020B0502020202020204" pitchFamily="34" charset="0"/>
              </a:rPr>
              <a:t>Magnolia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53EBF4-2E57-4AB0-BF8E-00B49D2E8858}"/>
              </a:ext>
            </a:extLst>
          </p:cNvPr>
          <p:cNvSpPr txBox="1"/>
          <p:nvPr/>
        </p:nvSpPr>
        <p:spPr>
          <a:xfrm>
            <a:off x="5484360" y="4090571"/>
            <a:ext cx="231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Playboi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Carti</a:t>
            </a:r>
            <a:endParaRPr lang="en-US" dirty="0">
              <a:solidFill>
                <a:schemeClr val="tx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FE3C14-D26E-419C-847B-77B53C106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795" y="1783887"/>
            <a:ext cx="3690256" cy="173358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029F97-36AB-431D-80D2-0039B2B76AF5}"/>
              </a:ext>
            </a:extLst>
          </p:cNvPr>
          <p:cNvSpPr/>
          <p:nvPr/>
        </p:nvSpPr>
        <p:spPr>
          <a:xfrm>
            <a:off x="4765098" y="1752136"/>
            <a:ext cx="3753651" cy="179020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2CF98A-DA75-4CD9-A949-6A04F753ACAC}"/>
              </a:ext>
            </a:extLst>
          </p:cNvPr>
          <p:cNvSpPr/>
          <p:nvPr/>
        </p:nvSpPr>
        <p:spPr>
          <a:xfrm>
            <a:off x="-1" y="148803"/>
            <a:ext cx="4103427" cy="6397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  Search Music…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2686E2-E2DB-4475-926E-64F765C79F17}"/>
              </a:ext>
            </a:extLst>
          </p:cNvPr>
          <p:cNvCxnSpPr>
            <a:cxnSpLocks/>
          </p:cNvCxnSpPr>
          <p:nvPr/>
        </p:nvCxnSpPr>
        <p:spPr>
          <a:xfrm>
            <a:off x="2861642" y="348016"/>
            <a:ext cx="3903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DB6140-B393-4EF7-9B6C-2012B2D307CC}"/>
              </a:ext>
            </a:extLst>
          </p:cNvPr>
          <p:cNvCxnSpPr>
            <a:cxnSpLocks/>
          </p:cNvCxnSpPr>
          <p:nvPr/>
        </p:nvCxnSpPr>
        <p:spPr>
          <a:xfrm>
            <a:off x="2861639" y="477670"/>
            <a:ext cx="3903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CB18B5-44C1-4C92-A3BF-17A5E468BB20}"/>
              </a:ext>
            </a:extLst>
          </p:cNvPr>
          <p:cNvSpPr txBox="1"/>
          <p:nvPr/>
        </p:nvSpPr>
        <p:spPr>
          <a:xfrm>
            <a:off x="5484360" y="1262828"/>
            <a:ext cx="231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Now Playing</a:t>
            </a: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4600246B-6698-4CD0-BE94-94A590A051BD}"/>
              </a:ext>
            </a:extLst>
          </p:cNvPr>
          <p:cNvSpPr/>
          <p:nvPr/>
        </p:nvSpPr>
        <p:spPr>
          <a:xfrm rot="16200000">
            <a:off x="5449497" y="6334126"/>
            <a:ext cx="176214" cy="423860"/>
          </a:xfrm>
          <a:prstGeom prst="chevron">
            <a:avLst>
              <a:gd name="adj" fmla="val 81418"/>
            </a:avLst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90C7DA2D-079B-4002-8DF6-1A036E0CA434}"/>
              </a:ext>
            </a:extLst>
          </p:cNvPr>
          <p:cNvSpPr/>
          <p:nvPr/>
        </p:nvSpPr>
        <p:spPr>
          <a:xfrm rot="16200000">
            <a:off x="3518289" y="6334126"/>
            <a:ext cx="176214" cy="423860"/>
          </a:xfrm>
          <a:prstGeom prst="chevron">
            <a:avLst>
              <a:gd name="adj" fmla="val 81418"/>
            </a:avLst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65E15AC6-2E34-4CF4-B008-C0AB3D0B4E94}"/>
              </a:ext>
            </a:extLst>
          </p:cNvPr>
          <p:cNvSpPr/>
          <p:nvPr/>
        </p:nvSpPr>
        <p:spPr>
          <a:xfrm>
            <a:off x="3556460" y="194369"/>
            <a:ext cx="548640" cy="548640"/>
          </a:xfrm>
          <a:prstGeom prst="mathMultiply">
            <a:avLst>
              <a:gd name="adj1" fmla="val 6912"/>
            </a:avLst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F15C4D-19EE-4F91-BB61-BA73E5FBD52D}"/>
              </a:ext>
            </a:extLst>
          </p:cNvPr>
          <p:cNvSpPr/>
          <p:nvPr/>
        </p:nvSpPr>
        <p:spPr>
          <a:xfrm>
            <a:off x="0" y="788576"/>
            <a:ext cx="4103426" cy="38192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B0115-2396-427A-B746-F14281CF3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06538"/>
            <a:ext cx="4105950" cy="38192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49CF4CC-E4F8-45DC-BAD4-B8D637E4BA99}"/>
              </a:ext>
            </a:extLst>
          </p:cNvPr>
          <p:cNvSpPr/>
          <p:nvPr/>
        </p:nvSpPr>
        <p:spPr>
          <a:xfrm>
            <a:off x="0" y="4822235"/>
            <a:ext cx="9144000" cy="20357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489F5A1-F637-48BE-9954-946500B02DE2}"/>
              </a:ext>
            </a:extLst>
          </p:cNvPr>
          <p:cNvSpPr/>
          <p:nvPr/>
        </p:nvSpPr>
        <p:spPr>
          <a:xfrm>
            <a:off x="3909092" y="4877004"/>
            <a:ext cx="1285876" cy="42862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Guests</a:t>
            </a: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9D76F8D5-C33F-488F-9B8A-124EE0E0431C}"/>
              </a:ext>
            </a:extLst>
          </p:cNvPr>
          <p:cNvSpPr/>
          <p:nvPr/>
        </p:nvSpPr>
        <p:spPr>
          <a:xfrm rot="5400000" flipV="1">
            <a:off x="5429527" y="4887329"/>
            <a:ext cx="176214" cy="423860"/>
          </a:xfrm>
          <a:prstGeom prst="chevron">
            <a:avLst>
              <a:gd name="adj" fmla="val 81418"/>
            </a:avLst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D66C1D16-1B29-4D50-B93A-A5D3A001FB9B}"/>
              </a:ext>
            </a:extLst>
          </p:cNvPr>
          <p:cNvSpPr/>
          <p:nvPr/>
        </p:nvSpPr>
        <p:spPr>
          <a:xfrm rot="5400000" flipV="1">
            <a:off x="3498319" y="4887329"/>
            <a:ext cx="176214" cy="423860"/>
          </a:xfrm>
          <a:prstGeom prst="chevron">
            <a:avLst>
              <a:gd name="adj" fmla="val 81418"/>
            </a:avLst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BD650E65-A76C-4458-B37E-0DE651FA05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48" y="5485367"/>
            <a:ext cx="706618" cy="788586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BC4BB97-7C85-4D7E-B8E9-640B41BCB2EE}"/>
              </a:ext>
            </a:extLst>
          </p:cNvPr>
          <p:cNvSpPr/>
          <p:nvPr/>
        </p:nvSpPr>
        <p:spPr>
          <a:xfrm>
            <a:off x="127419" y="6273953"/>
            <a:ext cx="1285876" cy="42862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Guest 1</a:t>
            </a:r>
          </a:p>
        </p:txBody>
      </p:sp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542F174A-2BA4-4BAD-AF9C-915BA3ADB5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714" y="5485367"/>
            <a:ext cx="706618" cy="788586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2C69E5B-8045-48B2-B321-0242E08A28C3}"/>
              </a:ext>
            </a:extLst>
          </p:cNvPr>
          <p:cNvSpPr/>
          <p:nvPr/>
        </p:nvSpPr>
        <p:spPr>
          <a:xfrm>
            <a:off x="1251085" y="6273953"/>
            <a:ext cx="1285876" cy="42862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Guest 2</a:t>
            </a:r>
          </a:p>
        </p:txBody>
      </p:sp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05D2C589-BF82-49A9-98BD-40187D3C29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380" y="5485367"/>
            <a:ext cx="706618" cy="788586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11635AF-CB0B-45F5-836D-3ECCC47C3FD4}"/>
              </a:ext>
            </a:extLst>
          </p:cNvPr>
          <p:cNvSpPr/>
          <p:nvPr/>
        </p:nvSpPr>
        <p:spPr>
          <a:xfrm>
            <a:off x="2374751" y="6273953"/>
            <a:ext cx="1285876" cy="42862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Guest 3</a:t>
            </a: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8D8AF6EC-9EFA-4854-A1D8-9B470DBE3A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277" y="5481982"/>
            <a:ext cx="706618" cy="788586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1E9CB50-169E-49CB-A12E-C8201D0A186F}"/>
              </a:ext>
            </a:extLst>
          </p:cNvPr>
          <p:cNvSpPr/>
          <p:nvPr/>
        </p:nvSpPr>
        <p:spPr>
          <a:xfrm>
            <a:off x="3494648" y="6270568"/>
            <a:ext cx="1285876" cy="42862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Guest 4</a:t>
            </a:r>
          </a:p>
        </p:txBody>
      </p:sp>
    </p:spTree>
    <p:extLst>
      <p:ext uri="{BB962C8B-B14F-4D97-AF65-F5344CB8AC3E}">
        <p14:creationId xmlns:p14="http://schemas.microsoft.com/office/powerpoint/2010/main" val="236586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B6BBD5-8FCE-4C64-9C20-E3F2697D6E34}"/>
              </a:ext>
            </a:extLst>
          </p:cNvPr>
          <p:cNvSpPr txBox="1"/>
          <p:nvPr/>
        </p:nvSpPr>
        <p:spPr>
          <a:xfrm>
            <a:off x="4391174" y="2571687"/>
            <a:ext cx="2802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entury Gothic" panose="020B0502020202020204" pitchFamily="34" charset="0"/>
              </a:rPr>
              <a:t>Magnolia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53EBF4-2E57-4AB0-BF8E-00B49D2E8858}"/>
              </a:ext>
            </a:extLst>
          </p:cNvPr>
          <p:cNvSpPr txBox="1"/>
          <p:nvPr/>
        </p:nvSpPr>
        <p:spPr>
          <a:xfrm>
            <a:off x="4634785" y="3099704"/>
            <a:ext cx="231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Playboi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Carti</a:t>
            </a:r>
            <a:endParaRPr lang="en-US" dirty="0">
              <a:solidFill>
                <a:schemeClr val="tx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006550-E963-4198-B18E-929318AB1E2E}"/>
              </a:ext>
            </a:extLst>
          </p:cNvPr>
          <p:cNvSpPr/>
          <p:nvPr/>
        </p:nvSpPr>
        <p:spPr>
          <a:xfrm>
            <a:off x="0" y="6218227"/>
            <a:ext cx="9144000" cy="6397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2686E2-E2DB-4475-926E-64F765C79F17}"/>
              </a:ext>
            </a:extLst>
          </p:cNvPr>
          <p:cNvCxnSpPr>
            <a:cxnSpLocks/>
          </p:cNvCxnSpPr>
          <p:nvPr/>
        </p:nvCxnSpPr>
        <p:spPr>
          <a:xfrm>
            <a:off x="336787" y="348016"/>
            <a:ext cx="3903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DB6140-B393-4EF7-9B6C-2012B2D307CC}"/>
              </a:ext>
            </a:extLst>
          </p:cNvPr>
          <p:cNvCxnSpPr>
            <a:cxnSpLocks/>
          </p:cNvCxnSpPr>
          <p:nvPr/>
        </p:nvCxnSpPr>
        <p:spPr>
          <a:xfrm>
            <a:off x="336784" y="477670"/>
            <a:ext cx="3903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BB5205-AE6A-4B31-AA63-D7BA2274DE2B}"/>
              </a:ext>
            </a:extLst>
          </p:cNvPr>
          <p:cNvCxnSpPr>
            <a:cxnSpLocks/>
          </p:cNvCxnSpPr>
          <p:nvPr/>
        </p:nvCxnSpPr>
        <p:spPr>
          <a:xfrm>
            <a:off x="336784" y="605049"/>
            <a:ext cx="3903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CB18B5-44C1-4C92-A3BF-17A5E468BB20}"/>
              </a:ext>
            </a:extLst>
          </p:cNvPr>
          <p:cNvSpPr txBox="1"/>
          <p:nvPr/>
        </p:nvSpPr>
        <p:spPr>
          <a:xfrm>
            <a:off x="4634784" y="2202355"/>
            <a:ext cx="231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Now Playing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5E93522-C674-47AC-AB98-EE9D2293DB74}"/>
              </a:ext>
            </a:extLst>
          </p:cNvPr>
          <p:cNvSpPr/>
          <p:nvPr/>
        </p:nvSpPr>
        <p:spPr>
          <a:xfrm>
            <a:off x="3929062" y="6323801"/>
            <a:ext cx="1285876" cy="42862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Guests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763024-6B0A-4ECD-A6B0-F01C2B9A41EA}"/>
              </a:ext>
            </a:extLst>
          </p:cNvPr>
          <p:cNvSpPr/>
          <p:nvPr/>
        </p:nvSpPr>
        <p:spPr>
          <a:xfrm>
            <a:off x="2255762" y="1976561"/>
            <a:ext cx="1920240" cy="192024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4600246B-6698-4CD0-BE94-94A590A051BD}"/>
              </a:ext>
            </a:extLst>
          </p:cNvPr>
          <p:cNvSpPr/>
          <p:nvPr/>
        </p:nvSpPr>
        <p:spPr>
          <a:xfrm rot="16200000">
            <a:off x="5449497" y="6334126"/>
            <a:ext cx="176214" cy="423860"/>
          </a:xfrm>
          <a:prstGeom prst="chevron">
            <a:avLst>
              <a:gd name="adj" fmla="val 81418"/>
            </a:avLst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90C7DA2D-079B-4002-8DF6-1A036E0CA434}"/>
              </a:ext>
            </a:extLst>
          </p:cNvPr>
          <p:cNvSpPr/>
          <p:nvPr/>
        </p:nvSpPr>
        <p:spPr>
          <a:xfrm rot="16200000">
            <a:off x="3518289" y="6334126"/>
            <a:ext cx="176214" cy="423860"/>
          </a:xfrm>
          <a:prstGeom prst="chevron">
            <a:avLst>
              <a:gd name="adj" fmla="val 81418"/>
            </a:avLst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Graphic 2" descr="Music">
            <a:extLst>
              <a:ext uri="{FF2B5EF4-FFF2-40B4-BE49-F238E27FC236}">
                <a16:creationId xmlns:a16="http://schemas.microsoft.com/office/drawing/2014/main" id="{A2BFCBCA-9A5B-4B3B-9804-6FA9B22AD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94787" y="2067348"/>
            <a:ext cx="1698899" cy="1698899"/>
          </a:xfrm>
          <a:prstGeom prst="rect">
            <a:avLst/>
          </a:prstGeom>
        </p:spPr>
      </p:pic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E5EF188F-584E-4FE0-9AEC-9276B0530946}"/>
              </a:ext>
            </a:extLst>
          </p:cNvPr>
          <p:cNvSpPr/>
          <p:nvPr/>
        </p:nvSpPr>
        <p:spPr>
          <a:xfrm rot="5400000" flipV="1">
            <a:off x="2932594" y="3849795"/>
            <a:ext cx="566577" cy="1140034"/>
          </a:xfrm>
          <a:prstGeom prst="chevron">
            <a:avLst>
              <a:gd name="adj" fmla="val 8141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7532783F-FDB0-4444-9C92-E3A7F24C19E1}"/>
              </a:ext>
            </a:extLst>
          </p:cNvPr>
          <p:cNvSpPr/>
          <p:nvPr/>
        </p:nvSpPr>
        <p:spPr>
          <a:xfrm rot="16200000">
            <a:off x="2932593" y="883533"/>
            <a:ext cx="566577" cy="1140034"/>
          </a:xfrm>
          <a:prstGeom prst="chevron">
            <a:avLst>
              <a:gd name="adj" fmla="val 8141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321B733-8F12-4842-BA4C-C6D0117508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5926" y="-443034"/>
            <a:ext cx="1901109" cy="190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2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8006550-E963-4198-B18E-929318AB1E2E}"/>
              </a:ext>
            </a:extLst>
          </p:cNvPr>
          <p:cNvSpPr/>
          <p:nvPr/>
        </p:nvSpPr>
        <p:spPr>
          <a:xfrm>
            <a:off x="0" y="6218227"/>
            <a:ext cx="9144000" cy="6397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2CF98A-DA75-4CD9-A949-6A04F753ACAC}"/>
              </a:ext>
            </a:extLst>
          </p:cNvPr>
          <p:cNvSpPr/>
          <p:nvPr/>
        </p:nvSpPr>
        <p:spPr>
          <a:xfrm>
            <a:off x="-1" y="148803"/>
            <a:ext cx="4103427" cy="6397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  Gucci gang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2686E2-E2DB-4475-926E-64F765C79F17}"/>
              </a:ext>
            </a:extLst>
          </p:cNvPr>
          <p:cNvCxnSpPr>
            <a:cxnSpLocks/>
          </p:cNvCxnSpPr>
          <p:nvPr/>
        </p:nvCxnSpPr>
        <p:spPr>
          <a:xfrm>
            <a:off x="2861642" y="348016"/>
            <a:ext cx="3903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DB6140-B393-4EF7-9B6C-2012B2D307CC}"/>
              </a:ext>
            </a:extLst>
          </p:cNvPr>
          <p:cNvCxnSpPr>
            <a:cxnSpLocks/>
          </p:cNvCxnSpPr>
          <p:nvPr/>
        </p:nvCxnSpPr>
        <p:spPr>
          <a:xfrm>
            <a:off x="2861639" y="477670"/>
            <a:ext cx="3903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5E93522-C674-47AC-AB98-EE9D2293DB74}"/>
              </a:ext>
            </a:extLst>
          </p:cNvPr>
          <p:cNvSpPr/>
          <p:nvPr/>
        </p:nvSpPr>
        <p:spPr>
          <a:xfrm>
            <a:off x="3929062" y="6323801"/>
            <a:ext cx="1285876" cy="42862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Guests</a:t>
            </a: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4600246B-6698-4CD0-BE94-94A590A051BD}"/>
              </a:ext>
            </a:extLst>
          </p:cNvPr>
          <p:cNvSpPr/>
          <p:nvPr/>
        </p:nvSpPr>
        <p:spPr>
          <a:xfrm rot="16200000">
            <a:off x="5449497" y="6334126"/>
            <a:ext cx="176214" cy="423860"/>
          </a:xfrm>
          <a:prstGeom prst="chevron">
            <a:avLst>
              <a:gd name="adj" fmla="val 81418"/>
            </a:avLst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90C7DA2D-079B-4002-8DF6-1A036E0CA434}"/>
              </a:ext>
            </a:extLst>
          </p:cNvPr>
          <p:cNvSpPr/>
          <p:nvPr/>
        </p:nvSpPr>
        <p:spPr>
          <a:xfrm rot="16200000">
            <a:off x="3518289" y="6334126"/>
            <a:ext cx="176214" cy="423860"/>
          </a:xfrm>
          <a:prstGeom prst="chevron">
            <a:avLst>
              <a:gd name="adj" fmla="val 81418"/>
            </a:avLst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65E15AC6-2E34-4CF4-B008-C0AB3D0B4E94}"/>
              </a:ext>
            </a:extLst>
          </p:cNvPr>
          <p:cNvSpPr/>
          <p:nvPr/>
        </p:nvSpPr>
        <p:spPr>
          <a:xfrm>
            <a:off x="3556460" y="194369"/>
            <a:ext cx="548640" cy="548640"/>
          </a:xfrm>
          <a:prstGeom prst="mathMultiply">
            <a:avLst>
              <a:gd name="adj1" fmla="val 6912"/>
            </a:avLst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F15C4D-19EE-4F91-BB61-BA73E5FBD52D}"/>
              </a:ext>
            </a:extLst>
          </p:cNvPr>
          <p:cNvSpPr/>
          <p:nvPr/>
        </p:nvSpPr>
        <p:spPr>
          <a:xfrm>
            <a:off x="0" y="788576"/>
            <a:ext cx="4103426" cy="38192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B0115-2396-427A-B746-F14281CF3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6538"/>
            <a:ext cx="4105950" cy="38192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3F8E552-A263-4398-A6F2-21E553AF4259}"/>
              </a:ext>
            </a:extLst>
          </p:cNvPr>
          <p:cNvSpPr txBox="1"/>
          <p:nvPr/>
        </p:nvSpPr>
        <p:spPr>
          <a:xfrm>
            <a:off x="6424785" y="2571687"/>
            <a:ext cx="2802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entury Gothic" panose="020B0502020202020204" pitchFamily="34" charset="0"/>
              </a:rPr>
              <a:t>Magnolia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9565FE-7EEF-43EF-885C-AA4C81D893DD}"/>
              </a:ext>
            </a:extLst>
          </p:cNvPr>
          <p:cNvSpPr txBox="1"/>
          <p:nvPr/>
        </p:nvSpPr>
        <p:spPr>
          <a:xfrm>
            <a:off x="6668396" y="3099704"/>
            <a:ext cx="231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Playboi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Carti</a:t>
            </a:r>
            <a:endParaRPr lang="en-US" dirty="0">
              <a:solidFill>
                <a:schemeClr val="tx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7632E1-2A0F-4B08-9F8C-E07AE6B775F7}"/>
              </a:ext>
            </a:extLst>
          </p:cNvPr>
          <p:cNvSpPr/>
          <p:nvPr/>
        </p:nvSpPr>
        <p:spPr>
          <a:xfrm>
            <a:off x="-1" y="789115"/>
            <a:ext cx="4103427" cy="293515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E210EF-705C-477E-B72B-B3FC7C71209B}"/>
              </a:ext>
            </a:extLst>
          </p:cNvPr>
          <p:cNvSpPr txBox="1"/>
          <p:nvPr/>
        </p:nvSpPr>
        <p:spPr>
          <a:xfrm>
            <a:off x="6668395" y="2202355"/>
            <a:ext cx="231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Now Playing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CFAF9A-5466-4517-B118-FD00AC0FCABC}"/>
              </a:ext>
            </a:extLst>
          </p:cNvPr>
          <p:cNvSpPr/>
          <p:nvPr/>
        </p:nvSpPr>
        <p:spPr>
          <a:xfrm>
            <a:off x="4632283" y="1976561"/>
            <a:ext cx="1920240" cy="192024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Music">
            <a:extLst>
              <a:ext uri="{FF2B5EF4-FFF2-40B4-BE49-F238E27FC236}">
                <a16:creationId xmlns:a16="http://schemas.microsoft.com/office/drawing/2014/main" id="{BFBD0C21-782B-40CB-96A2-C1DFB22E5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1308" y="2067348"/>
            <a:ext cx="1698899" cy="1698899"/>
          </a:xfrm>
          <a:prstGeom prst="rect">
            <a:avLst/>
          </a:prstGeom>
        </p:spPr>
      </p:pic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9A08453A-DFB7-4158-8049-6E8A8FF1A403}"/>
              </a:ext>
            </a:extLst>
          </p:cNvPr>
          <p:cNvSpPr/>
          <p:nvPr/>
        </p:nvSpPr>
        <p:spPr>
          <a:xfrm rot="5400000" flipV="1">
            <a:off x="5309115" y="3849795"/>
            <a:ext cx="566577" cy="1140034"/>
          </a:xfrm>
          <a:prstGeom prst="chevron">
            <a:avLst>
              <a:gd name="adj" fmla="val 8141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6525A0BD-A070-4E8B-8D58-723A55B0C770}"/>
              </a:ext>
            </a:extLst>
          </p:cNvPr>
          <p:cNvSpPr/>
          <p:nvPr/>
        </p:nvSpPr>
        <p:spPr>
          <a:xfrm rot="16200000">
            <a:off x="5309114" y="883533"/>
            <a:ext cx="566577" cy="1140034"/>
          </a:xfrm>
          <a:prstGeom prst="chevron">
            <a:avLst>
              <a:gd name="adj" fmla="val 8141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E0D6BC-F54D-414A-81F6-5093B2FA7BA0}"/>
              </a:ext>
            </a:extLst>
          </p:cNvPr>
          <p:cNvSpPr/>
          <p:nvPr/>
        </p:nvSpPr>
        <p:spPr>
          <a:xfrm>
            <a:off x="71121" y="834627"/>
            <a:ext cx="714222" cy="689516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Music">
            <a:extLst>
              <a:ext uri="{FF2B5EF4-FFF2-40B4-BE49-F238E27FC236}">
                <a16:creationId xmlns:a16="http://schemas.microsoft.com/office/drawing/2014/main" id="{63E0EB65-87BD-4069-A23C-B8E5FCE70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49" y="857782"/>
            <a:ext cx="639774" cy="639774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986F8CB-595E-4F0F-A42E-1BE284B60DE0}"/>
              </a:ext>
            </a:extLst>
          </p:cNvPr>
          <p:cNvSpPr/>
          <p:nvPr/>
        </p:nvSpPr>
        <p:spPr>
          <a:xfrm>
            <a:off x="803071" y="834142"/>
            <a:ext cx="3300355" cy="639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Gucci Gang (Lyrics)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</a:rPr>
              <a:t>Lil Pump</a:t>
            </a:r>
            <a:endParaRPr lang="en-US" sz="1400" dirty="0">
              <a:solidFill>
                <a:schemeClr val="tx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AB7C9B-9CA1-4001-AAAD-5F4EDFC57A52}"/>
              </a:ext>
            </a:extLst>
          </p:cNvPr>
          <p:cNvSpPr/>
          <p:nvPr/>
        </p:nvSpPr>
        <p:spPr>
          <a:xfrm>
            <a:off x="1" y="1784820"/>
            <a:ext cx="4103426" cy="639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Add this song to queue?</a:t>
            </a:r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8394B678-ECA1-4D07-A5A6-3E02F41B6F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275" y="2555482"/>
            <a:ext cx="914400" cy="914400"/>
          </a:xfrm>
          <a:prstGeom prst="rect">
            <a:avLst/>
          </a:prstGeom>
        </p:spPr>
      </p:pic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EB941161-91F4-47F7-9212-8870A47A1F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89850" y="25546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02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Words>117</Words>
  <Application>Microsoft Office PowerPoint</Application>
  <PresentationFormat>On-screen Show (4:3)</PresentationFormat>
  <Paragraphs>55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Alkesh Sumant</dc:creator>
  <cp:lastModifiedBy>Alkesh Sumant</cp:lastModifiedBy>
  <cp:revision>21</cp:revision>
  <dcterms:created xsi:type="dcterms:W3CDTF">2020-02-29T20:19:49Z</dcterms:created>
  <dcterms:modified xsi:type="dcterms:W3CDTF">2020-03-01T00:10:59Z</dcterms:modified>
</cp:coreProperties>
</file>