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sldIdLst>
    <p:sldId id="256" r:id="rId2"/>
  </p:sldIdLst>
  <p:sldSz cx="43891200" cy="32918400"/>
  <p:notesSz cx="6858000" cy="9144000"/>
  <p:embeddedFontLst>
    <p:embeddedFont>
      <p:font typeface="Domine" panose="020B0604020202020204" charset="0"/>
      <p:regular r:id="rId4"/>
    </p:embeddedFont>
    <p:embeddedFont>
      <p:font typeface="Montserrat Extra Bold" panose="020B0604020202020204" charset="0"/>
      <p:bold r:id="rId5"/>
    </p:embeddedFont>
    <p:embeddedFont>
      <p:font typeface="Montserrat Semi Bold" panose="020B0604020202020204" charset="0"/>
      <p:bold r:id="rId6"/>
    </p:embeddedFont>
    <p:embeddedFont>
      <p:font typeface="Open Sans" panose="020B0604020202020204" charset="0"/>
      <p:regular r:id="rId7"/>
      <p:bold r:id="rId8"/>
      <p:italic r:id="rId9"/>
      <p:boldItalic r:id="rId10"/>
    </p:embeddedFont>
  </p:embeddedFontLst>
  <p:custDataLst>
    <p:tags r:id="rId11"/>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A514"/>
    <a:srgbClr val="8CD23C"/>
    <a:srgbClr val="5F5F5F"/>
    <a:srgbClr val="333333"/>
    <a:srgbClr val="669900"/>
    <a:srgbClr val="F2FADC"/>
    <a:srgbClr val="E7F2CA"/>
    <a:srgbClr val="F8F8F8"/>
    <a:srgbClr val="D7E6D6"/>
    <a:srgbClr val="E0FF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45" d="100"/>
          <a:sy n="45" d="100"/>
        </p:scale>
        <p:origin x="154" y="-4728"/>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gs" Target="tags/tag1.xml"/><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smtId="4294967295"/>
            </a:defPPr>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smtId="4294967295"/>
            </a:defPPr>
            <a:lvl1pPr algn="r">
              <a:defRPr sz="1200"/>
            </a:lvl1pPr>
          </a:lstStyle>
          <a:p>
            <a:pPr>
              <a:defRPr/>
            </a:pPr>
            <a:fld id="{DC7FF369-15CD-4AE8-AD6F-0DD9E71D983D}" type="slidenum">
              <a:rPr lang="en-US"/>
              <a:pPr>
                <a:defRPr/>
              </a:pPr>
              <a:t>‹#›</a:t>
            </a:fld>
            <a:endParaRPr lang="en-US"/>
          </a:p>
        </p:txBody>
      </p:sp>
    </p:spTree>
    <p:extLst>
      <p:ext uri="{BB962C8B-B14F-4D97-AF65-F5344CB8AC3E}">
        <p14:creationId xmlns:p14="http://schemas.microsoft.com/office/powerpoint/2010/main" val="1115986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smtId="4294967295"/>
            </a:defPPr>
            <a:lvl1pPr eaLnBrk="0" hangingPunct="0">
              <a:defRPr sz="3000">
                <a:solidFill>
                  <a:schemeClr val="tx1"/>
                </a:solidFill>
                <a:latin typeface="Arial"/>
              </a:defRPr>
            </a:lvl1pPr>
            <a:lvl2pPr marL="742950" indent="-285750" eaLnBrk="0" hangingPunct="0">
              <a:defRPr sz="3000">
                <a:solidFill>
                  <a:schemeClr val="tx1"/>
                </a:solidFill>
                <a:latin typeface="Arial"/>
              </a:defRPr>
            </a:lvl2pPr>
            <a:lvl3pPr marL="1143000" indent="-228600" eaLnBrk="0" hangingPunct="0">
              <a:defRPr sz="3000">
                <a:solidFill>
                  <a:schemeClr val="tx1"/>
                </a:solidFill>
                <a:latin typeface="Arial"/>
              </a:defRPr>
            </a:lvl3pPr>
            <a:lvl4pPr marL="1600200" indent="-228600" eaLnBrk="0" hangingPunct="0">
              <a:defRPr sz="3000">
                <a:solidFill>
                  <a:schemeClr val="tx1"/>
                </a:solidFill>
                <a:latin typeface="Arial"/>
              </a:defRPr>
            </a:lvl4pPr>
            <a:lvl5pPr marL="2057400" indent="-228600" eaLnBrk="0" hangingPunct="0">
              <a:defRPr sz="3000">
                <a:solidFill>
                  <a:schemeClr val="tx1"/>
                </a:solidFill>
                <a:latin typeface="Arial"/>
              </a:defRPr>
            </a:lvl5pPr>
            <a:lvl6pPr marL="2514600" indent="-228600" eaLnBrk="0" fontAlgn="base" hangingPunct="0">
              <a:spcBef>
                <a:spcPct val="0"/>
              </a:spcBef>
              <a:spcAft>
                <a:spcPct val="0"/>
              </a:spcAft>
              <a:defRPr sz="3000">
                <a:solidFill>
                  <a:schemeClr val="tx1"/>
                </a:solidFill>
                <a:latin typeface="Arial"/>
              </a:defRPr>
            </a:lvl6pPr>
            <a:lvl7pPr marL="2971800" indent="-228600" eaLnBrk="0" fontAlgn="base" hangingPunct="0">
              <a:spcBef>
                <a:spcPct val="0"/>
              </a:spcBef>
              <a:spcAft>
                <a:spcPct val="0"/>
              </a:spcAft>
              <a:defRPr sz="3000">
                <a:solidFill>
                  <a:schemeClr val="tx1"/>
                </a:solidFill>
                <a:latin typeface="Arial"/>
              </a:defRPr>
            </a:lvl7pPr>
            <a:lvl8pPr marL="3429000" indent="-228600" eaLnBrk="0" fontAlgn="base" hangingPunct="0">
              <a:spcBef>
                <a:spcPct val="0"/>
              </a:spcBef>
              <a:spcAft>
                <a:spcPct val="0"/>
              </a:spcAft>
              <a:defRPr sz="3000">
                <a:solidFill>
                  <a:schemeClr val="tx1"/>
                </a:solidFill>
                <a:latin typeface="Arial"/>
              </a:defRPr>
            </a:lvl8pPr>
            <a:lvl9pPr marL="3886200" indent="-228600" eaLnBrk="0" fontAlgn="base" hangingPunct="0">
              <a:spcBef>
                <a:spcPct val="0"/>
              </a:spcBef>
              <a:spcAft>
                <a:spcPct val="0"/>
              </a:spcAft>
              <a:defRPr sz="3000">
                <a:solidFill>
                  <a:schemeClr val="tx1"/>
                </a:solidFill>
                <a:latin typeface="Arial"/>
              </a:defRPr>
            </a:lvl9pPr>
          </a:lstStyle>
          <a:p>
            <a:pPr eaLnBrk="1" hangingPunct="1"/>
            <a:fld id="{C5E13FED-D575-44BD-985D-CE780F31FB99}" type="slidenum">
              <a:rPr lang="en-US" sz="1200" smtClean="0"/>
              <a:pPr eaLnBrk="1" hangingPunct="1"/>
              <a:t>1</a:t>
            </a:fld>
            <a:endParaRPr lang="en-US" sz="12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smtId="4294967295"/>
            </a:defP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4245" y="18653125"/>
            <a:ext cx="30722711"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1FCB089F-6037-4808-A5EC-726053647E7B}" type="slidenum">
              <a:rPr lang="en-US"/>
              <a:pPr>
                <a:defRPr/>
              </a:pPr>
              <a:t>‹#›</a:t>
            </a:fld>
            <a:endParaRPr lang="en-US"/>
          </a:p>
        </p:txBody>
      </p:sp>
    </p:spTree>
    <p:extLst>
      <p:ext uri="{BB962C8B-B14F-4D97-AF65-F5344CB8AC3E}">
        <p14:creationId xmlns:p14="http://schemas.microsoft.com/office/powerpoint/2010/main" val="15278225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AF7A044-11FD-4E27-B513-0D458FB4B05D}" type="slidenum">
              <a:rPr lang="en-US"/>
              <a:pPr>
                <a:defRPr/>
              </a:pPr>
              <a:t>‹#›</a:t>
            </a:fld>
            <a:endParaRPr lang="en-US"/>
          </a:p>
        </p:txBody>
      </p:sp>
    </p:spTree>
    <p:extLst>
      <p:ext uri="{BB962C8B-B14F-4D97-AF65-F5344CB8AC3E}">
        <p14:creationId xmlns:p14="http://schemas.microsoft.com/office/powerpoint/2010/main" val="18282081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9214"/>
            <a:ext cx="9874956" cy="280876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5689" y="1319214"/>
            <a:ext cx="29490811" cy="280876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C4A8B09D-F957-4A06-AF1F-2E1E112D5404}" type="slidenum">
              <a:rPr lang="en-US"/>
              <a:pPr>
                <a:defRPr/>
              </a:pPr>
              <a:t>‹#›</a:t>
            </a:fld>
            <a:endParaRPr lang="en-US"/>
          </a:p>
        </p:txBody>
      </p:sp>
    </p:spTree>
    <p:extLst>
      <p:ext uri="{BB962C8B-B14F-4D97-AF65-F5344CB8AC3E}">
        <p14:creationId xmlns:p14="http://schemas.microsoft.com/office/powerpoint/2010/main" val="97814988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641C0E7-0C39-489E-BBEB-8384BC9D7485}" type="slidenum">
              <a:rPr lang="en-US"/>
              <a:pPr>
                <a:defRPr/>
              </a:pPr>
              <a:t>‹#›</a:t>
            </a:fld>
            <a:endParaRPr lang="en-US"/>
          </a:p>
        </p:txBody>
      </p:sp>
    </p:spTree>
    <p:extLst>
      <p:ext uri="{BB962C8B-B14F-4D97-AF65-F5344CB8AC3E}">
        <p14:creationId xmlns:p14="http://schemas.microsoft.com/office/powerpoint/2010/main" val="103360345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11F452E-A8E4-4CE1-9655-29125E889951}" type="slidenum">
              <a:rPr lang="en-US"/>
              <a:pPr>
                <a:defRPr/>
              </a:pPr>
              <a:t>‹#›</a:t>
            </a:fld>
            <a:endParaRPr lang="en-US"/>
          </a:p>
        </p:txBody>
      </p:sp>
    </p:spTree>
    <p:extLst>
      <p:ext uri="{BB962C8B-B14F-4D97-AF65-F5344CB8AC3E}">
        <p14:creationId xmlns:p14="http://schemas.microsoft.com/office/powerpoint/2010/main" val="425258334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5689" y="7681914"/>
            <a:ext cx="19682178"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7681914"/>
            <a:ext cx="19683589"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6F3D9962-47D2-455B-8692-003D58807FFA}" type="slidenum">
              <a:rPr lang="en-US"/>
              <a:pPr>
                <a:defRPr/>
              </a:pPr>
              <a:t>‹#›</a:t>
            </a:fld>
            <a:endParaRPr lang="en-US"/>
          </a:p>
        </p:txBody>
      </p:sp>
    </p:spTree>
    <p:extLst>
      <p:ext uri="{BB962C8B-B14F-4D97-AF65-F5344CB8AC3E}">
        <p14:creationId xmlns:p14="http://schemas.microsoft.com/office/powerpoint/2010/main" val="130906477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1"/>
            <a:ext cx="1940136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4EC449C7-2544-4411-A6D9-A7181026BEAF}" type="slidenum">
              <a:rPr lang="en-US"/>
              <a:pPr>
                <a:defRPr/>
              </a:pPr>
              <a:t>‹#›</a:t>
            </a:fld>
            <a:endParaRPr lang="en-US"/>
          </a:p>
        </p:txBody>
      </p:sp>
    </p:spTree>
    <p:extLst>
      <p:ext uri="{BB962C8B-B14F-4D97-AF65-F5344CB8AC3E}">
        <p14:creationId xmlns:p14="http://schemas.microsoft.com/office/powerpoint/2010/main" val="356088251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FE03D6AC-E1AB-4462-989E-5A0865C23D2A}" type="slidenum">
              <a:rPr lang="en-US"/>
              <a:pPr>
                <a:defRPr/>
              </a:pPr>
              <a:t>‹#›</a:t>
            </a:fld>
            <a:endParaRPr lang="en-US"/>
          </a:p>
        </p:txBody>
      </p:sp>
    </p:spTree>
    <p:extLst>
      <p:ext uri="{BB962C8B-B14F-4D97-AF65-F5344CB8AC3E}">
        <p14:creationId xmlns:p14="http://schemas.microsoft.com/office/powerpoint/2010/main" val="39739736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FABF8EBA-EBC0-4AA1-85C3-834763B2AA78}" type="slidenum">
              <a:rPr lang="en-US"/>
              <a:pPr>
                <a:defRPr/>
              </a:pPr>
              <a:t>‹#›</a:t>
            </a:fld>
            <a:endParaRPr lang="en-US"/>
          </a:p>
        </p:txBody>
      </p:sp>
    </p:spTree>
    <p:extLst>
      <p:ext uri="{BB962C8B-B14F-4D97-AF65-F5344CB8AC3E}">
        <p14:creationId xmlns:p14="http://schemas.microsoft.com/office/powerpoint/2010/main" val="377869935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332F5167-8CBC-4FF1-941C-FB4C9DC0C8D7}" type="slidenum">
              <a:rPr lang="en-US"/>
              <a:pPr>
                <a:defRPr/>
              </a:pPr>
              <a:t>‹#›</a:t>
            </a:fld>
            <a:endParaRPr lang="en-US"/>
          </a:p>
        </p:txBody>
      </p:sp>
    </p:spTree>
    <p:extLst>
      <p:ext uri="{BB962C8B-B14F-4D97-AF65-F5344CB8AC3E}">
        <p14:creationId xmlns:p14="http://schemas.microsoft.com/office/powerpoint/2010/main" val="304515265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7"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B5629D8C-964D-4531-AEEF-CACEBA47F0D9}" type="slidenum">
              <a:rPr lang="en-US"/>
              <a:pPr>
                <a:defRPr/>
              </a:pPr>
              <a:t>‹#›</a:t>
            </a:fld>
            <a:endParaRPr lang="en-US"/>
          </a:p>
        </p:txBody>
      </p:sp>
    </p:spTree>
    <p:extLst>
      <p:ext uri="{BB962C8B-B14F-4D97-AF65-F5344CB8AC3E}">
        <p14:creationId xmlns:p14="http://schemas.microsoft.com/office/powerpoint/2010/main" val="119409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1762"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95513" y="7681913"/>
            <a:ext cx="39501762" cy="2172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5513"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defTabSz="4703763">
              <a:defRPr sz="7200"/>
            </a:lvl1pPr>
          </a:lstStyle>
          <a:p>
            <a:pPr>
              <a:defRPr/>
            </a:pPr>
            <a:endParaRPr lang="en-US"/>
          </a:p>
        </p:txBody>
      </p:sp>
      <p:sp>
        <p:nvSpPr>
          <p:cNvPr id="1029" name="Rectangle 5"/>
          <p:cNvSpPr>
            <a:spLocks noGrp="1" noChangeArrowheads="1"/>
          </p:cNvSpPr>
          <p:nvPr>
            <p:ph type="ftr" sz="quarter" idx="3"/>
          </p:nvPr>
        </p:nvSpPr>
        <p:spPr bwMode="auto">
          <a:xfrm>
            <a:off x="14997112" y="29978350"/>
            <a:ext cx="138985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ctr" defTabSz="4703763">
              <a:defRPr sz="7200"/>
            </a:lvl1pPr>
          </a:lstStyle>
          <a:p>
            <a:pPr>
              <a:defRPr/>
            </a:pPr>
            <a:endParaRPr lang="en-US"/>
          </a:p>
        </p:txBody>
      </p:sp>
      <p:sp>
        <p:nvSpPr>
          <p:cNvPr id="1030" name="Rectangle 6"/>
          <p:cNvSpPr>
            <a:spLocks noGrp="1" noChangeArrowheads="1"/>
          </p:cNvSpPr>
          <p:nvPr>
            <p:ph type="sldNum" sz="quarter" idx="4"/>
          </p:nvPr>
        </p:nvSpPr>
        <p:spPr bwMode="auto">
          <a:xfrm>
            <a:off x="31456312"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r" defTabSz="4703763">
              <a:defRPr sz="7200"/>
            </a:lvl1pPr>
          </a:lstStyle>
          <a:p>
            <a:pPr>
              <a:defRPr/>
            </a:pPr>
            <a:fld id="{7920789E-004F-4528-BD99-83C2E37E877C}"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41122600" y="16459200"/>
            <a:ext cx="14274800" cy="4368800"/>
          </a:xfrm>
          <a:prstGeom prst="rect">
            <a:avLst/>
          </a:prstGeom>
        </p:spPr>
      </p:pic>
      <p:pic>
        <p:nvPicPr>
          <p:cNvPr id="1033" name="New picture"/>
          <p:cNvPicPr/>
          <p:nvPr/>
        </p:nvPicPr>
        <p:blipFill>
          <a:blip r:embed="rId14"/>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concentrativechartreuse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a:defRPr>
      </a:lvl2pPr>
      <a:lvl3pPr algn="ctr" defTabSz="4703763" rtl="0" eaLnBrk="0" fontAlgn="base" hangingPunct="0">
        <a:spcBef>
          <a:spcPct val="0"/>
        </a:spcBef>
        <a:spcAft>
          <a:spcPct val="0"/>
        </a:spcAft>
        <a:defRPr sz="22700">
          <a:solidFill>
            <a:schemeClr val="tx2"/>
          </a:solidFill>
          <a:latin typeface="Arial"/>
        </a:defRPr>
      </a:lvl3pPr>
      <a:lvl4pPr algn="ctr" defTabSz="4703763" rtl="0" eaLnBrk="0" fontAlgn="base" hangingPunct="0">
        <a:spcBef>
          <a:spcPct val="0"/>
        </a:spcBef>
        <a:spcAft>
          <a:spcPct val="0"/>
        </a:spcAft>
        <a:defRPr sz="22700">
          <a:solidFill>
            <a:schemeClr val="tx2"/>
          </a:solidFill>
          <a:latin typeface="Arial"/>
        </a:defRPr>
      </a:lvl4pPr>
      <a:lvl5pPr algn="ctr" defTabSz="4703763" rtl="0" eaLnBrk="0" fontAlgn="base" hangingPunct="0">
        <a:spcBef>
          <a:spcPct val="0"/>
        </a:spcBef>
        <a:spcAft>
          <a:spcPct val="0"/>
        </a:spcAft>
        <a:defRPr sz="22700">
          <a:solidFill>
            <a:schemeClr val="tx2"/>
          </a:solidFill>
          <a:latin typeface="Arial"/>
        </a:defRPr>
      </a:lvl5pPr>
      <a:lvl6pPr marL="457200" algn="ctr" defTabSz="4703763" rtl="0" fontAlgn="base">
        <a:spcBef>
          <a:spcPct val="0"/>
        </a:spcBef>
        <a:spcAft>
          <a:spcPct val="0"/>
        </a:spcAft>
        <a:defRPr sz="22700">
          <a:solidFill>
            <a:schemeClr val="tx2"/>
          </a:solidFill>
          <a:latin typeface="Arial"/>
        </a:defRPr>
      </a:lvl6pPr>
      <a:lvl7pPr marL="914400" algn="ctr" defTabSz="4703763" rtl="0" fontAlgn="base">
        <a:spcBef>
          <a:spcPct val="0"/>
        </a:spcBef>
        <a:spcAft>
          <a:spcPct val="0"/>
        </a:spcAft>
        <a:defRPr sz="22700">
          <a:solidFill>
            <a:schemeClr val="tx2"/>
          </a:solidFill>
          <a:latin typeface="Arial"/>
        </a:defRPr>
      </a:lvl7pPr>
      <a:lvl8pPr marL="1371600" algn="ctr" defTabSz="4703763" rtl="0" fontAlgn="base">
        <a:spcBef>
          <a:spcPct val="0"/>
        </a:spcBef>
        <a:spcAft>
          <a:spcPct val="0"/>
        </a:spcAft>
        <a:defRPr sz="22700">
          <a:solidFill>
            <a:schemeClr val="tx2"/>
          </a:solidFill>
          <a:latin typeface="Arial"/>
        </a:defRPr>
      </a:lvl8pPr>
      <a:lvl9pPr marL="1828800" algn="ctr" defTabSz="4703763" rtl="0" fontAlgn="base">
        <a:spcBef>
          <a:spcPct val="0"/>
        </a:spcBef>
        <a:spcAft>
          <a:spcPct val="0"/>
        </a:spcAft>
        <a:defRPr sz="22700">
          <a:solidFill>
            <a:schemeClr val="tx2"/>
          </a:solidFill>
          <a:latin typeface="Arial"/>
        </a:defRPr>
      </a:lvl9pPr>
    </p:titleStyle>
    <p:bodyStyle>
      <a:defPPr>
        <a:defRPr kern="1200" smtId="4294967295"/>
      </a:defPPr>
      <a:lvl1pPr marL="1765300" indent="-1765300"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300">
          <a:solidFill>
            <a:schemeClr val="tx1"/>
          </a:solidFill>
          <a:latin typeface="+mn-lt"/>
        </a:defRPr>
      </a:lvl3pPr>
      <a:lvl4pPr marL="8229600" indent="-1176338" algn="l" defTabSz="4703763" rtl="0" eaLnBrk="0" fontAlgn="base" hangingPunct="0">
        <a:spcBef>
          <a:spcPct val="20000"/>
        </a:spcBef>
        <a:spcAft>
          <a:spcPct val="0"/>
        </a:spcAft>
        <a:buChar char="–"/>
        <a:defRPr sz="10400">
          <a:solidFill>
            <a:schemeClr val="tx1"/>
          </a:solidFill>
          <a:latin typeface="+mn-lt"/>
        </a:defRPr>
      </a:lvl4pPr>
      <a:lvl5pPr marL="10580688" indent="-1174750" algn="l" defTabSz="4703763" rtl="0" eaLnBrk="0" fontAlgn="base" hangingPunct="0">
        <a:spcBef>
          <a:spcPct val="20000"/>
        </a:spcBef>
        <a:spcAft>
          <a:spcPct val="0"/>
        </a:spcAft>
        <a:buChar char="»"/>
        <a:defRPr sz="10400">
          <a:solidFill>
            <a:schemeClr val="tx1"/>
          </a:solidFill>
          <a:latin typeface="+mn-lt"/>
        </a:defRPr>
      </a:lvl5pPr>
      <a:lvl6pPr marL="11037888" indent="-1174750" algn="l" defTabSz="4703763" rtl="0" fontAlgn="base">
        <a:spcBef>
          <a:spcPct val="20000"/>
        </a:spcBef>
        <a:spcAft>
          <a:spcPct val="0"/>
        </a:spcAft>
        <a:buChar char="»"/>
        <a:defRPr sz="10400">
          <a:solidFill>
            <a:schemeClr val="tx1"/>
          </a:solidFill>
          <a:latin typeface="+mn-lt"/>
        </a:defRPr>
      </a:lvl6pPr>
      <a:lvl7pPr marL="11495088" indent="-1174750" algn="l" defTabSz="4703763" rtl="0" fontAlgn="base">
        <a:spcBef>
          <a:spcPct val="20000"/>
        </a:spcBef>
        <a:spcAft>
          <a:spcPct val="0"/>
        </a:spcAft>
        <a:buChar char="»"/>
        <a:defRPr sz="10400">
          <a:solidFill>
            <a:schemeClr val="tx1"/>
          </a:solidFill>
          <a:latin typeface="+mn-lt"/>
        </a:defRPr>
      </a:lvl7pPr>
      <a:lvl8pPr marL="11952288" indent="-1174750" algn="l" defTabSz="4703763" rtl="0" fontAlgn="base">
        <a:spcBef>
          <a:spcPct val="20000"/>
        </a:spcBef>
        <a:spcAft>
          <a:spcPct val="0"/>
        </a:spcAft>
        <a:buChar char="»"/>
        <a:defRPr sz="10400">
          <a:solidFill>
            <a:schemeClr val="tx1"/>
          </a:solidFill>
          <a:latin typeface="+mn-lt"/>
        </a:defRPr>
      </a:lvl8pPr>
      <a:lvl9pPr marL="12409488" indent="-1174750"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C487E43-CF95-4231-9CDC-BD811E9A1C1A}"/>
              </a:ext>
            </a:extLst>
          </p:cNvPr>
          <p:cNvGrpSpPr/>
          <p:nvPr/>
        </p:nvGrpSpPr>
        <p:grpSpPr>
          <a:xfrm>
            <a:off x="0" y="0"/>
            <a:ext cx="43891200" cy="6697529"/>
            <a:chOff x="-27039" y="-59635"/>
            <a:chExt cx="43891200" cy="6697529"/>
          </a:xfrm>
        </p:grpSpPr>
        <p:sp>
          <p:nvSpPr>
            <p:cNvPr id="2050" name="Rectangle 6"/>
            <p:cNvSpPr>
              <a:spLocks noChangeArrowheads="1"/>
            </p:cNvSpPr>
            <p:nvPr/>
          </p:nvSpPr>
          <p:spPr bwMode="auto">
            <a:xfrm>
              <a:off x="-27039" y="-59635"/>
              <a:ext cx="43891200" cy="6697529"/>
            </a:xfrm>
            <a:prstGeom prst="rect">
              <a:avLst/>
            </a:prstGeom>
            <a:solidFill>
              <a:srgbClr val="73A514"/>
            </a:solidFill>
            <a:ln w="38100">
              <a:noFill/>
              <a:miter lim="800000"/>
            </a:ln>
          </p:spPr>
          <p:txBody>
            <a:bodyPr lIns="137160" tIns="68580" rIns="137160" bIns="68580" anchor="ctr"/>
            <a:lstStyle>
              <a:defPPr>
                <a:defRPr kern="1200" smtId="4294967295"/>
              </a:defPPr>
            </a:lstStyle>
            <a:p>
              <a:pPr algn="ctr" defTabSz="4703763"/>
              <a:endParaRPr lang="en-US" sz="5400" b="1">
                <a:solidFill>
                  <a:schemeClr val="tx2"/>
                </a:solidFill>
                <a:latin typeface="Gill Sans" pitchFamily="34" charset="0"/>
              </a:endParaRPr>
            </a:p>
          </p:txBody>
        </p:sp>
        <p:grpSp>
          <p:nvGrpSpPr>
            <p:cNvPr id="11" name="Group 10">
              <a:extLst>
                <a:ext uri="{FF2B5EF4-FFF2-40B4-BE49-F238E27FC236}">
                  <a16:creationId xmlns:a16="http://schemas.microsoft.com/office/drawing/2014/main" id="{5630E25C-58A5-422F-B3B9-01B9232781D5}"/>
                </a:ext>
              </a:extLst>
            </p:cNvPr>
            <p:cNvGrpSpPr/>
            <p:nvPr/>
          </p:nvGrpSpPr>
          <p:grpSpPr>
            <a:xfrm>
              <a:off x="210834" y="138913"/>
              <a:ext cx="43653326" cy="6498981"/>
              <a:chOff x="210834" y="138913"/>
              <a:chExt cx="43653326" cy="6498981"/>
            </a:xfrm>
          </p:grpSpPr>
          <p:sp>
            <p:nvSpPr>
              <p:cNvPr id="2" name="Right Triangle 1">
                <a:extLst>
                  <a:ext uri="{FF2B5EF4-FFF2-40B4-BE49-F238E27FC236}">
                    <a16:creationId xmlns:a16="http://schemas.microsoft.com/office/drawing/2014/main" id="{E70C7A39-816B-4288-B546-D4CE1577F9B2}"/>
                  </a:ext>
                </a:extLst>
              </p:cNvPr>
              <p:cNvSpPr/>
              <p:nvPr/>
            </p:nvSpPr>
            <p:spPr bwMode="auto">
              <a:xfrm flipH="1">
                <a:off x="39655397" y="2680392"/>
                <a:ext cx="4208765" cy="3957502"/>
              </a:xfrm>
              <a:prstGeom prst="rtTriangle">
                <a:avLst/>
              </a:prstGeom>
              <a:solidFill>
                <a:schemeClr val="tx1">
                  <a:alpha val="1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3000" b="0" i="0" u="none" strike="noStrike" cap="none" normalizeH="0" baseline="0">
                  <a:ln>
                    <a:noFill/>
                  </a:ln>
                  <a:solidFill>
                    <a:schemeClr val="tx1"/>
                  </a:solidFill>
                  <a:effectLst/>
                  <a:latin typeface="Arial"/>
                </a:endParaRPr>
              </a:p>
            </p:txBody>
          </p:sp>
          <p:sp>
            <p:nvSpPr>
              <p:cNvPr id="3" name="Diagonal Stripe 2">
                <a:extLst>
                  <a:ext uri="{FF2B5EF4-FFF2-40B4-BE49-F238E27FC236}">
                    <a16:creationId xmlns:a16="http://schemas.microsoft.com/office/drawing/2014/main" id="{F808037E-EE0A-40EC-9AC9-B900BAE6C9F3}"/>
                  </a:ext>
                </a:extLst>
              </p:cNvPr>
              <p:cNvSpPr/>
              <p:nvPr/>
            </p:nvSpPr>
            <p:spPr bwMode="auto">
              <a:xfrm>
                <a:off x="210835" y="138913"/>
                <a:ext cx="4208765" cy="4280687"/>
              </a:xfrm>
              <a:prstGeom prst="diagStripe">
                <a:avLst>
                  <a:gd name="adj" fmla="val 88069"/>
                </a:avLst>
              </a:prstGeom>
              <a:solidFill>
                <a:schemeClr val="tx1">
                  <a:alpha val="1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3000" b="0" i="0" u="none" strike="noStrike" cap="none" normalizeH="0" baseline="0">
                  <a:ln>
                    <a:noFill/>
                  </a:ln>
                  <a:solidFill>
                    <a:schemeClr val="tx1"/>
                  </a:solidFill>
                  <a:effectLst/>
                  <a:latin typeface="Arial"/>
                </a:endParaRPr>
              </a:p>
            </p:txBody>
          </p:sp>
          <p:sp>
            <p:nvSpPr>
              <p:cNvPr id="4" name="Right Triangle 3">
                <a:extLst>
                  <a:ext uri="{FF2B5EF4-FFF2-40B4-BE49-F238E27FC236}">
                    <a16:creationId xmlns:a16="http://schemas.microsoft.com/office/drawing/2014/main" id="{F06CD118-15CD-4213-9BF2-16058B33218D}"/>
                  </a:ext>
                </a:extLst>
              </p:cNvPr>
              <p:cNvSpPr/>
              <p:nvPr/>
            </p:nvSpPr>
            <p:spPr bwMode="auto">
              <a:xfrm rot="5400000">
                <a:off x="176981" y="172766"/>
                <a:ext cx="3276600" cy="3208894"/>
              </a:xfrm>
              <a:prstGeom prst="rtTriangle">
                <a:avLst/>
              </a:prstGeom>
              <a:solidFill>
                <a:schemeClr val="tx1">
                  <a:alpha val="1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3000" b="0" i="0" u="none" strike="noStrike" cap="none" normalizeH="0" baseline="0">
                  <a:ln>
                    <a:noFill/>
                  </a:ln>
                  <a:solidFill>
                    <a:schemeClr val="tx1"/>
                  </a:solidFill>
                  <a:effectLst/>
                  <a:latin typeface="Arial"/>
                </a:endParaRPr>
              </a:p>
            </p:txBody>
          </p:sp>
          <p:sp>
            <p:nvSpPr>
              <p:cNvPr id="380" name="Text Placeholder 5">
                <a:extLst>
                  <a:ext uri="{FF2B5EF4-FFF2-40B4-BE49-F238E27FC236}">
                    <a16:creationId xmlns:a16="http://schemas.microsoft.com/office/drawing/2014/main" id="{4369D350-A6E8-4013-9E68-41D409BBBE5D}"/>
                  </a:ext>
                </a:extLst>
              </p:cNvPr>
              <p:cNvSpPr txBox="1"/>
              <p:nvPr/>
            </p:nvSpPr>
            <p:spPr>
              <a:xfrm>
                <a:off x="3657600" y="914400"/>
                <a:ext cx="36576000" cy="2937440"/>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dirty="0">
                    <a:solidFill>
                      <a:schemeClr val="bg1"/>
                    </a:solidFill>
                    <a:latin typeface="Montserrat Extra Bold" panose="00000900000000000000" pitchFamily="50" charset="0"/>
                  </a:rPr>
                  <a:t>Activity Recipes for High Sleep Efficiency </a:t>
                </a:r>
              </a:p>
              <a:p>
                <a:pPr algn="ctr" defTabSz="3761086">
                  <a:spcBef>
                    <a:spcPct val="20000"/>
                  </a:spcBef>
                  <a:defRPr/>
                </a:pPr>
                <a:r>
                  <a:rPr lang="en-US" sz="8500" dirty="0">
                    <a:solidFill>
                      <a:schemeClr val="bg1"/>
                    </a:solidFill>
                    <a:latin typeface="Montserrat Extra Bold" panose="00000900000000000000" pitchFamily="50" charset="0"/>
                  </a:rPr>
                  <a:t>using Wearable Device Data</a:t>
                </a:r>
              </a:p>
            </p:txBody>
          </p:sp>
        </p:grpSp>
      </p:grpSp>
      <p:sp>
        <p:nvSpPr>
          <p:cNvPr id="381" name="Text Placeholder 5">
            <a:extLst>
              <a:ext uri="{FF2B5EF4-FFF2-40B4-BE49-F238E27FC236}">
                <a16:creationId xmlns:a16="http://schemas.microsoft.com/office/drawing/2014/main" id="{8BBE4D3D-2973-4E7D-BD53-6E31C96F6EA1}"/>
              </a:ext>
            </a:extLst>
          </p:cNvPr>
          <p:cNvSpPr txBox="1"/>
          <p:nvPr/>
        </p:nvSpPr>
        <p:spPr>
          <a:xfrm>
            <a:off x="3657600" y="4115931"/>
            <a:ext cx="36576000" cy="1895904"/>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chemeClr val="bg1"/>
                </a:solidFill>
                <a:latin typeface="Domine" panose="02040503040403060204" pitchFamily="18" charset="0"/>
                <a:cs typeface="Arial" panose="020B0604020202020204" pitchFamily="34" charset="0"/>
              </a:rPr>
              <a:t>Saksham Goel | goelx029 | 5138568</a:t>
            </a:r>
          </a:p>
          <a:p>
            <a:pPr algn="ctr">
              <a:defRPr/>
            </a:pPr>
            <a:r>
              <a:rPr lang="en-US" sz="5600" dirty="0">
                <a:solidFill>
                  <a:schemeClr val="bg1"/>
                </a:solidFill>
                <a:latin typeface="Domine" panose="02040503040403060204" pitchFamily="18" charset="0"/>
                <a:cs typeface="Arial" panose="020B0604020202020204" pitchFamily="34" charset="0"/>
              </a:rPr>
              <a:t>University of Minnesota Twin Cities</a:t>
            </a:r>
          </a:p>
        </p:txBody>
      </p:sp>
      <p:sp>
        <p:nvSpPr>
          <p:cNvPr id="20" name="TextBox 19">
            <a:extLst>
              <a:ext uri="{FF2B5EF4-FFF2-40B4-BE49-F238E27FC236}">
                <a16:creationId xmlns:a16="http://schemas.microsoft.com/office/drawing/2014/main" id="{A252E9EB-5ABA-416B-A4E2-94484AEB4470}"/>
              </a:ext>
            </a:extLst>
          </p:cNvPr>
          <p:cNvSpPr txBox="1"/>
          <p:nvPr/>
        </p:nvSpPr>
        <p:spPr>
          <a:xfrm>
            <a:off x="835742" y="17823938"/>
            <a:ext cx="9601200" cy="14403943"/>
          </a:xfrm>
          <a:prstGeom prst="rect">
            <a:avLst/>
          </a:prstGeom>
          <a:noFill/>
        </p:spPr>
        <p:txBody>
          <a:bodyPr wrap="square" rtlCol="0">
            <a:spAutoFit/>
          </a:bodyPr>
          <a:lstStyle>
            <a:defPPr>
              <a:defRPr kern="1200" smtId="4294967295"/>
            </a:defPPr>
          </a:lstStyle>
          <a:p>
            <a:r>
              <a:rPr lang="en-US" dirty="0"/>
              <a:t>Inadequate sleep negatively affects both mental and physical well-being, and exacerbates many non-communicable health problems such as diabetes, depression, cancer and obesity. Therefore a good night’s sleep is of paramount importance to each person for their overall well being. My project aims to extract high confidence, actionable knowledge of activity recipes for high sleep from low cost, ubiquitous, low fidelity data for health and wellness from the wearable devices like Fitbit. These activity recipes will further be supplied to a activity recommendation engine for user recommendations during their daily life.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People have already worked on recommending activities based on recipes learned from clustering over activity patterns of the user data. However this project aims to use data about a person’s current health being i.e. heart rate data to cluster biologically similar people into clusters and then learn their activity patterns to recommend activities. In this project I have applied K-Means clustering over intraday time series data in two steps to find the clusters and learn the best activity recipes for high sleep efficiency.</a:t>
            </a:r>
            <a:endParaRPr lang="en-US" dirty="0">
              <a:latin typeface="Domine" panose="02040503040403060204" pitchFamily="18" charset="0"/>
              <a:ea typeface="Open Sans" panose="020B0606030504020204" pitchFamily="34" charset="0"/>
              <a:cs typeface="Open Sans" panose="020B0606030504020204" pitchFamily="34" charset="0"/>
            </a:endParaRPr>
          </a:p>
        </p:txBody>
      </p:sp>
      <p:sp>
        <p:nvSpPr>
          <p:cNvPr id="25" name="TextBox 24">
            <a:extLst>
              <a:ext uri="{FF2B5EF4-FFF2-40B4-BE49-F238E27FC236}">
                <a16:creationId xmlns:a16="http://schemas.microsoft.com/office/drawing/2014/main" id="{FE441297-FF79-4C77-BAC7-EA1FEB90C6FB}"/>
              </a:ext>
            </a:extLst>
          </p:cNvPr>
          <p:cNvSpPr txBox="1"/>
          <p:nvPr/>
        </p:nvSpPr>
        <p:spPr>
          <a:xfrm>
            <a:off x="11604330" y="8458200"/>
            <a:ext cx="9601200" cy="461665"/>
          </a:xfrm>
          <a:prstGeom prst="rect">
            <a:avLst/>
          </a:prstGeom>
          <a:noFill/>
        </p:spPr>
        <p:txBody>
          <a:bodyPr wrap="square" rtlCol="0">
            <a:spAutoFit/>
          </a:bodyPr>
          <a:lstStyle>
            <a:defPPr>
              <a:defRPr kern="1200" smtId="4294967295"/>
            </a:defPPr>
          </a:lstStyle>
          <a:p>
            <a:r>
              <a:rPr lang="en-US" sz="2400">
                <a:latin typeface="Domine" panose="02040503040403060204" pitchFamily="18" charset="0"/>
                <a:ea typeface="Open Sans" panose="020B0606030504020204" pitchFamily="34" charset="0"/>
                <a:cs typeface="Open Sans" panose="020B0606030504020204" pitchFamily="34" charset="0"/>
              </a:rPr>
              <a:t>Add your information, graphs and images to this section.</a:t>
            </a:r>
          </a:p>
        </p:txBody>
      </p:sp>
      <p:sp>
        <p:nvSpPr>
          <p:cNvPr id="213" name="TextBox 212">
            <a:extLst>
              <a:ext uri="{FF2B5EF4-FFF2-40B4-BE49-F238E27FC236}">
                <a16:creationId xmlns:a16="http://schemas.microsoft.com/office/drawing/2014/main" id="{17113F97-4666-489B-8648-647FDED4937B}"/>
              </a:ext>
            </a:extLst>
          </p:cNvPr>
          <p:cNvSpPr txBox="1"/>
          <p:nvPr/>
        </p:nvSpPr>
        <p:spPr>
          <a:xfrm>
            <a:off x="22631998" y="8458200"/>
            <a:ext cx="9601200" cy="461665"/>
          </a:xfrm>
          <a:prstGeom prst="rect">
            <a:avLst/>
          </a:prstGeom>
          <a:noFill/>
        </p:spPr>
        <p:txBody>
          <a:bodyPr wrap="square" rtlCol="0">
            <a:spAutoFit/>
          </a:bodyPr>
          <a:lstStyle>
            <a:defPPr>
              <a:defRPr kern="1200" smtId="4294967295"/>
            </a:defPPr>
          </a:lstStyle>
          <a:p>
            <a:r>
              <a:rPr lang="en-US" sz="2400">
                <a:latin typeface="Domine" panose="02040503040403060204" pitchFamily="18" charset="0"/>
                <a:ea typeface="Open Sans" panose="020B0606030504020204" pitchFamily="34" charset="0"/>
                <a:cs typeface="Open Sans" panose="020B0606030504020204" pitchFamily="34" charset="0"/>
              </a:rPr>
              <a:t>Add your information, graphs and images to this section.</a:t>
            </a:r>
          </a:p>
        </p:txBody>
      </p:sp>
      <p:sp>
        <p:nvSpPr>
          <p:cNvPr id="221" name="TextBox 220">
            <a:extLst>
              <a:ext uri="{FF2B5EF4-FFF2-40B4-BE49-F238E27FC236}">
                <a16:creationId xmlns:a16="http://schemas.microsoft.com/office/drawing/2014/main" id="{011C14B6-B751-462F-8B85-BDA45F7D8D52}"/>
              </a:ext>
            </a:extLst>
          </p:cNvPr>
          <p:cNvSpPr txBox="1"/>
          <p:nvPr/>
        </p:nvSpPr>
        <p:spPr>
          <a:xfrm>
            <a:off x="33451800" y="21091641"/>
            <a:ext cx="9601200" cy="461665"/>
          </a:xfrm>
          <a:prstGeom prst="rect">
            <a:avLst/>
          </a:prstGeom>
          <a:noFill/>
        </p:spPr>
        <p:txBody>
          <a:bodyPr wrap="square" rtlCol="0">
            <a:spAutoFit/>
          </a:bodyPr>
          <a:lstStyle>
            <a:defPPr>
              <a:defRPr kern="1200" smtId="4294967295"/>
            </a:defPPr>
          </a:lstStyle>
          <a:p>
            <a:r>
              <a:rPr lang="en-US" sz="2400">
                <a:latin typeface="Domine" panose="02040503040403060204" pitchFamily="18" charset="0"/>
                <a:ea typeface="Open Sans" panose="020B0606030504020204" pitchFamily="34" charset="0"/>
                <a:cs typeface="Open Sans" panose="020B0606030504020204" pitchFamily="34" charset="0"/>
              </a:rPr>
              <a:t>Add your information, graphs and images to this section.</a:t>
            </a:r>
          </a:p>
        </p:txBody>
      </p:sp>
      <p:sp>
        <p:nvSpPr>
          <p:cNvPr id="222" name="TextBox 221">
            <a:extLst>
              <a:ext uri="{FF2B5EF4-FFF2-40B4-BE49-F238E27FC236}">
                <a16:creationId xmlns:a16="http://schemas.microsoft.com/office/drawing/2014/main" id="{66EF0EF5-B0FA-494E-96FD-72EBBCAACF19}"/>
              </a:ext>
            </a:extLst>
          </p:cNvPr>
          <p:cNvSpPr txBox="1"/>
          <p:nvPr/>
        </p:nvSpPr>
        <p:spPr>
          <a:xfrm>
            <a:off x="33451800" y="8458200"/>
            <a:ext cx="9601200" cy="461665"/>
          </a:xfrm>
          <a:prstGeom prst="rect">
            <a:avLst/>
          </a:prstGeom>
          <a:noFill/>
        </p:spPr>
        <p:txBody>
          <a:bodyPr wrap="square" rtlCol="0">
            <a:spAutoFit/>
          </a:bodyPr>
          <a:lstStyle>
            <a:defPPr>
              <a:defRPr kern="1200" smtId="4294967295"/>
            </a:defPPr>
          </a:lstStyle>
          <a:p>
            <a:r>
              <a:rPr lang="en-US" sz="2400">
                <a:latin typeface="Domine" panose="02040503040403060204" pitchFamily="18" charset="0"/>
                <a:ea typeface="Open Sans" panose="020B0606030504020204" pitchFamily="34" charset="0"/>
                <a:cs typeface="Open Sans" panose="020B0606030504020204" pitchFamily="34" charset="0"/>
              </a:rPr>
              <a:t>Add your information, graphs and images to this section.</a:t>
            </a:r>
          </a:p>
        </p:txBody>
      </p:sp>
      <p:grpSp>
        <p:nvGrpSpPr>
          <p:cNvPr id="9" name="Group 8">
            <a:extLst>
              <a:ext uri="{FF2B5EF4-FFF2-40B4-BE49-F238E27FC236}">
                <a16:creationId xmlns:a16="http://schemas.microsoft.com/office/drawing/2014/main" id="{568450C1-909F-4320-A599-D7B6ED50FBDB}"/>
              </a:ext>
            </a:extLst>
          </p:cNvPr>
          <p:cNvGrpSpPr/>
          <p:nvPr/>
        </p:nvGrpSpPr>
        <p:grpSpPr>
          <a:xfrm>
            <a:off x="838200" y="7438427"/>
            <a:ext cx="9601200" cy="873301"/>
            <a:chOff x="609600" y="7438427"/>
            <a:chExt cx="9601200" cy="873301"/>
          </a:xfrm>
        </p:grpSpPr>
        <p:sp>
          <p:nvSpPr>
            <p:cNvPr id="379" name="Rectangle 10">
              <a:extLst>
                <a:ext uri="{FF2B5EF4-FFF2-40B4-BE49-F238E27FC236}">
                  <a16:creationId xmlns:a16="http://schemas.microsoft.com/office/drawing/2014/main" id="{F0700EFA-F39A-4B67-A41D-B592D1296CBF}"/>
                </a:ext>
              </a:extLst>
            </p:cNvPr>
            <p:cNvSpPr>
              <a:spLocks noChangeArrowheads="1"/>
            </p:cNvSpPr>
            <p:nvPr/>
          </p:nvSpPr>
          <p:spPr bwMode="auto">
            <a:xfrm>
              <a:off x="609600" y="7438427"/>
              <a:ext cx="9601200" cy="873301"/>
            </a:xfrm>
            <a:prstGeom prst="rect">
              <a:avLst/>
            </a:prstGeom>
            <a:solidFill>
              <a:srgbClr val="73A514"/>
            </a:solidFill>
            <a:ln w="12700">
              <a:noFill/>
              <a:miter lim="800000"/>
            </a:ln>
          </p:spPr>
          <p:txBody>
            <a:bodyPr wrap="none" lIns="274320" tIns="73152" rIns="274320" bIns="68563" anchor="ctr" anchorCtr="0"/>
            <a:lstStyle>
              <a:defPPr>
                <a:defRPr kern="1200" smtId="4294967295"/>
              </a:defPPr>
            </a:lstStyle>
            <a:p>
              <a:pPr defTabSz="4702588">
                <a:defRPr/>
              </a:pPr>
              <a:r>
                <a:rPr lang="en-US" sz="3600" b="1" dirty="0">
                  <a:solidFill>
                    <a:schemeClr val="bg1"/>
                  </a:solidFill>
                  <a:latin typeface="Montserrat Semi Bold" panose="00000700000000000000" pitchFamily="50" charset="0"/>
                </a:rPr>
                <a:t>Abstract</a:t>
              </a:r>
            </a:p>
          </p:txBody>
        </p:sp>
        <p:sp>
          <p:nvSpPr>
            <p:cNvPr id="21" name="Right Triangle 20">
              <a:extLst>
                <a:ext uri="{FF2B5EF4-FFF2-40B4-BE49-F238E27FC236}">
                  <a16:creationId xmlns:a16="http://schemas.microsoft.com/office/drawing/2014/main" id="{3F1AAB61-00E1-482D-A18C-20DA9EF66830}"/>
                </a:ext>
              </a:extLst>
            </p:cNvPr>
            <p:cNvSpPr/>
            <p:nvPr/>
          </p:nvSpPr>
          <p:spPr bwMode="auto">
            <a:xfrm flipH="1">
              <a:off x="9296399" y="7445854"/>
              <a:ext cx="912221" cy="857761"/>
            </a:xfrm>
            <a:prstGeom prst="rtTriangle">
              <a:avLst/>
            </a:prstGeom>
            <a:solidFill>
              <a:schemeClr val="tx1">
                <a:alpha val="1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3000" b="0" i="0" u="none" strike="noStrike" cap="none" normalizeH="0" baseline="0">
                <a:ln>
                  <a:noFill/>
                </a:ln>
                <a:solidFill>
                  <a:schemeClr val="tx1"/>
                </a:solidFill>
                <a:effectLst/>
                <a:latin typeface="Arial"/>
              </a:endParaRPr>
            </a:p>
          </p:txBody>
        </p:sp>
      </p:grpSp>
      <p:grpSp>
        <p:nvGrpSpPr>
          <p:cNvPr id="8" name="Group 7">
            <a:extLst>
              <a:ext uri="{FF2B5EF4-FFF2-40B4-BE49-F238E27FC236}">
                <a16:creationId xmlns:a16="http://schemas.microsoft.com/office/drawing/2014/main" id="{C5709283-ECA9-497F-8F9B-663520582E05}"/>
              </a:ext>
            </a:extLst>
          </p:cNvPr>
          <p:cNvGrpSpPr/>
          <p:nvPr/>
        </p:nvGrpSpPr>
        <p:grpSpPr>
          <a:xfrm>
            <a:off x="11633200" y="7438427"/>
            <a:ext cx="20599400" cy="873301"/>
            <a:chOff x="11633200" y="7438427"/>
            <a:chExt cx="20599400" cy="873301"/>
          </a:xfrm>
        </p:grpSpPr>
        <p:sp>
          <p:nvSpPr>
            <p:cNvPr id="383" name="Rectangle 10">
              <a:extLst>
                <a:ext uri="{FF2B5EF4-FFF2-40B4-BE49-F238E27FC236}">
                  <a16:creationId xmlns:a16="http://schemas.microsoft.com/office/drawing/2014/main" id="{260CDAC7-9B7B-48F0-8B37-AF26537B53F3}"/>
                </a:ext>
              </a:extLst>
            </p:cNvPr>
            <p:cNvSpPr>
              <a:spLocks noChangeArrowheads="1"/>
            </p:cNvSpPr>
            <p:nvPr/>
          </p:nvSpPr>
          <p:spPr bwMode="auto">
            <a:xfrm>
              <a:off x="11633200" y="7438427"/>
              <a:ext cx="20599400" cy="873301"/>
            </a:xfrm>
            <a:prstGeom prst="rect">
              <a:avLst/>
            </a:prstGeom>
            <a:solidFill>
              <a:srgbClr val="73A514"/>
            </a:solidFill>
            <a:ln w="12700">
              <a:noFill/>
              <a:miter lim="800000"/>
            </a:ln>
          </p:spPr>
          <p:txBody>
            <a:bodyPr wrap="none" lIns="274320" tIns="73152" rIns="274320" bIns="68563" anchor="ctr" anchorCtr="0"/>
            <a:lstStyle>
              <a:defPPr>
                <a:defRPr kern="1200" smtId="4294967295"/>
              </a:defPPr>
            </a:lstStyle>
            <a:p>
              <a:pPr defTabSz="4702588">
                <a:defRPr/>
              </a:pPr>
              <a:r>
                <a:rPr lang="en-US" sz="3600" b="1">
                  <a:solidFill>
                    <a:schemeClr val="bg1"/>
                  </a:solidFill>
                  <a:latin typeface="Montserrat Semi Bold" panose="00000700000000000000" pitchFamily="50" charset="0"/>
                </a:rPr>
                <a:t>Methodology</a:t>
              </a:r>
            </a:p>
          </p:txBody>
        </p:sp>
        <p:sp>
          <p:nvSpPr>
            <p:cNvPr id="22" name="Right Triangle 21">
              <a:extLst>
                <a:ext uri="{FF2B5EF4-FFF2-40B4-BE49-F238E27FC236}">
                  <a16:creationId xmlns:a16="http://schemas.microsoft.com/office/drawing/2014/main" id="{DAF3531D-AC1F-4F1D-AAA0-0870FD4FA544}"/>
                </a:ext>
              </a:extLst>
            </p:cNvPr>
            <p:cNvSpPr/>
            <p:nvPr/>
          </p:nvSpPr>
          <p:spPr bwMode="auto">
            <a:xfrm flipH="1">
              <a:off x="31320380" y="7445854"/>
              <a:ext cx="912221" cy="857761"/>
            </a:xfrm>
            <a:prstGeom prst="rtTriangle">
              <a:avLst/>
            </a:prstGeom>
            <a:solidFill>
              <a:schemeClr val="tx1">
                <a:alpha val="1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3000" b="0" i="0" u="none" strike="noStrike" cap="none" normalizeH="0" baseline="0">
                <a:ln>
                  <a:noFill/>
                </a:ln>
                <a:solidFill>
                  <a:schemeClr val="tx1"/>
                </a:solidFill>
                <a:effectLst/>
                <a:latin typeface="Arial"/>
              </a:endParaRPr>
            </a:p>
          </p:txBody>
        </p:sp>
      </p:grpSp>
      <p:grpSp>
        <p:nvGrpSpPr>
          <p:cNvPr id="6" name="Group 5">
            <a:extLst>
              <a:ext uri="{FF2B5EF4-FFF2-40B4-BE49-F238E27FC236}">
                <a16:creationId xmlns:a16="http://schemas.microsoft.com/office/drawing/2014/main" id="{C6105166-033A-4C83-8878-00043695B1AE}"/>
              </a:ext>
            </a:extLst>
          </p:cNvPr>
          <p:cNvGrpSpPr/>
          <p:nvPr/>
        </p:nvGrpSpPr>
        <p:grpSpPr>
          <a:xfrm>
            <a:off x="33451800" y="7438427"/>
            <a:ext cx="9601200" cy="873301"/>
            <a:chOff x="33680400" y="7438427"/>
            <a:chExt cx="9601200" cy="873301"/>
          </a:xfrm>
        </p:grpSpPr>
        <p:sp>
          <p:nvSpPr>
            <p:cNvPr id="387" name="Rectangle 10">
              <a:extLst>
                <a:ext uri="{FF2B5EF4-FFF2-40B4-BE49-F238E27FC236}">
                  <a16:creationId xmlns:a16="http://schemas.microsoft.com/office/drawing/2014/main" id="{0591E42B-1156-425D-9161-CD6058BB8F41}"/>
                </a:ext>
              </a:extLst>
            </p:cNvPr>
            <p:cNvSpPr>
              <a:spLocks noChangeArrowheads="1"/>
            </p:cNvSpPr>
            <p:nvPr/>
          </p:nvSpPr>
          <p:spPr bwMode="auto">
            <a:xfrm>
              <a:off x="33680400" y="7438427"/>
              <a:ext cx="9601200" cy="873301"/>
            </a:xfrm>
            <a:prstGeom prst="rect">
              <a:avLst/>
            </a:prstGeom>
            <a:solidFill>
              <a:srgbClr val="73A514"/>
            </a:solidFill>
            <a:ln w="12700">
              <a:noFill/>
              <a:miter lim="800000"/>
            </a:ln>
          </p:spPr>
          <p:txBody>
            <a:bodyPr wrap="none" lIns="274320" tIns="73152" rIns="274320" bIns="68563" anchor="ctr" anchorCtr="0"/>
            <a:lstStyle>
              <a:defPPr>
                <a:defRPr kern="1200" smtId="4294967295"/>
              </a:defPPr>
            </a:lstStyle>
            <a:p>
              <a:pPr defTabSz="4702588">
                <a:defRPr/>
              </a:pPr>
              <a:r>
                <a:rPr lang="en-US" sz="3600" b="1">
                  <a:solidFill>
                    <a:schemeClr val="bg1"/>
                  </a:solidFill>
                  <a:latin typeface="Montserrat Semi Bold" panose="00000700000000000000" pitchFamily="50" charset="0"/>
                </a:rPr>
                <a:t>Results</a:t>
              </a:r>
            </a:p>
          </p:txBody>
        </p:sp>
        <p:sp>
          <p:nvSpPr>
            <p:cNvPr id="23" name="Right Triangle 22">
              <a:extLst>
                <a:ext uri="{FF2B5EF4-FFF2-40B4-BE49-F238E27FC236}">
                  <a16:creationId xmlns:a16="http://schemas.microsoft.com/office/drawing/2014/main" id="{65D5F154-E084-4776-91D6-256DD1B37A4D}"/>
                </a:ext>
              </a:extLst>
            </p:cNvPr>
            <p:cNvSpPr/>
            <p:nvPr/>
          </p:nvSpPr>
          <p:spPr bwMode="auto">
            <a:xfrm flipH="1">
              <a:off x="42369380" y="7445854"/>
              <a:ext cx="912221" cy="857761"/>
            </a:xfrm>
            <a:prstGeom prst="rtTriangle">
              <a:avLst/>
            </a:prstGeom>
            <a:solidFill>
              <a:schemeClr val="tx1">
                <a:alpha val="1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3000" b="0" i="0" u="none" strike="noStrike" cap="none" normalizeH="0" baseline="0">
                <a:ln>
                  <a:noFill/>
                </a:ln>
                <a:solidFill>
                  <a:schemeClr val="tx1"/>
                </a:solidFill>
                <a:effectLst/>
                <a:latin typeface="Arial"/>
              </a:endParaRPr>
            </a:p>
          </p:txBody>
        </p:sp>
      </p:grpSp>
      <p:grpSp>
        <p:nvGrpSpPr>
          <p:cNvPr id="10" name="Group 9">
            <a:extLst>
              <a:ext uri="{FF2B5EF4-FFF2-40B4-BE49-F238E27FC236}">
                <a16:creationId xmlns:a16="http://schemas.microsoft.com/office/drawing/2014/main" id="{8DCF6D03-0933-445E-8537-ADE9E839FC20}"/>
              </a:ext>
            </a:extLst>
          </p:cNvPr>
          <p:cNvGrpSpPr/>
          <p:nvPr/>
        </p:nvGrpSpPr>
        <p:grpSpPr>
          <a:xfrm>
            <a:off x="838200" y="16810533"/>
            <a:ext cx="9601200" cy="873301"/>
            <a:chOff x="609600" y="18103686"/>
            <a:chExt cx="9601200" cy="873301"/>
          </a:xfrm>
        </p:grpSpPr>
        <p:sp>
          <p:nvSpPr>
            <p:cNvPr id="15" name="Rectangle 10">
              <a:extLst>
                <a:ext uri="{FF2B5EF4-FFF2-40B4-BE49-F238E27FC236}">
                  <a16:creationId xmlns:a16="http://schemas.microsoft.com/office/drawing/2014/main" id="{9ADCCE40-75A3-48DC-BBE9-40643973E49C}"/>
                </a:ext>
              </a:extLst>
            </p:cNvPr>
            <p:cNvSpPr>
              <a:spLocks noChangeArrowheads="1"/>
            </p:cNvSpPr>
            <p:nvPr/>
          </p:nvSpPr>
          <p:spPr bwMode="auto">
            <a:xfrm>
              <a:off x="609600" y="18103686"/>
              <a:ext cx="9601200" cy="873301"/>
            </a:xfrm>
            <a:prstGeom prst="rect">
              <a:avLst/>
            </a:prstGeom>
            <a:solidFill>
              <a:srgbClr val="73A514"/>
            </a:solidFill>
            <a:ln w="12700">
              <a:noFill/>
              <a:miter lim="800000"/>
            </a:ln>
          </p:spPr>
          <p:txBody>
            <a:bodyPr wrap="none" lIns="274320" tIns="73152" rIns="274320" bIns="68563" anchor="ctr" anchorCtr="0"/>
            <a:lstStyle>
              <a:defPPr>
                <a:defRPr kern="1200" smtId="4294967295"/>
              </a:defPPr>
            </a:lstStyle>
            <a:p>
              <a:pPr defTabSz="4702588">
                <a:defRPr/>
              </a:pPr>
              <a:r>
                <a:rPr lang="en-US" sz="3600" b="1">
                  <a:solidFill>
                    <a:schemeClr val="bg1"/>
                  </a:solidFill>
                  <a:latin typeface="Montserrat Semi Bold" panose="00000700000000000000" pitchFamily="50" charset="0"/>
                </a:rPr>
                <a:t>Introduction</a:t>
              </a:r>
            </a:p>
          </p:txBody>
        </p:sp>
        <p:sp>
          <p:nvSpPr>
            <p:cNvPr id="24" name="Right Triangle 23">
              <a:extLst>
                <a:ext uri="{FF2B5EF4-FFF2-40B4-BE49-F238E27FC236}">
                  <a16:creationId xmlns:a16="http://schemas.microsoft.com/office/drawing/2014/main" id="{9DD6666B-56AF-461A-A881-340CBDAD7CFE}"/>
                </a:ext>
              </a:extLst>
            </p:cNvPr>
            <p:cNvSpPr/>
            <p:nvPr/>
          </p:nvSpPr>
          <p:spPr bwMode="auto">
            <a:xfrm flipH="1">
              <a:off x="9296399" y="18119224"/>
              <a:ext cx="912221" cy="857761"/>
            </a:xfrm>
            <a:prstGeom prst="rtTriangle">
              <a:avLst/>
            </a:prstGeom>
            <a:solidFill>
              <a:schemeClr val="tx1">
                <a:alpha val="1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3000" b="0" i="0" u="none" strike="noStrike" cap="none" normalizeH="0" baseline="0">
                <a:ln>
                  <a:noFill/>
                </a:ln>
                <a:solidFill>
                  <a:schemeClr val="tx1"/>
                </a:solidFill>
                <a:effectLst/>
                <a:latin typeface="Arial"/>
              </a:endParaRPr>
            </a:p>
          </p:txBody>
        </p:sp>
      </p:grpSp>
      <p:grpSp>
        <p:nvGrpSpPr>
          <p:cNvPr id="7" name="Group 6">
            <a:extLst>
              <a:ext uri="{FF2B5EF4-FFF2-40B4-BE49-F238E27FC236}">
                <a16:creationId xmlns:a16="http://schemas.microsoft.com/office/drawing/2014/main" id="{C78DA541-2F08-4B04-BE19-39640EB245CE}"/>
              </a:ext>
            </a:extLst>
          </p:cNvPr>
          <p:cNvGrpSpPr/>
          <p:nvPr/>
        </p:nvGrpSpPr>
        <p:grpSpPr>
          <a:xfrm>
            <a:off x="33454259" y="20008686"/>
            <a:ext cx="9601200" cy="873301"/>
            <a:chOff x="33682859" y="18103686"/>
            <a:chExt cx="9601200" cy="873301"/>
          </a:xfrm>
        </p:grpSpPr>
        <p:sp>
          <p:nvSpPr>
            <p:cNvPr id="19" name="Rectangle 10">
              <a:extLst>
                <a:ext uri="{FF2B5EF4-FFF2-40B4-BE49-F238E27FC236}">
                  <a16:creationId xmlns:a16="http://schemas.microsoft.com/office/drawing/2014/main" id="{C9A3EBA6-3A1B-49EA-A318-7E74A97F57A7}"/>
                </a:ext>
              </a:extLst>
            </p:cNvPr>
            <p:cNvSpPr>
              <a:spLocks noChangeArrowheads="1"/>
            </p:cNvSpPr>
            <p:nvPr/>
          </p:nvSpPr>
          <p:spPr bwMode="auto">
            <a:xfrm>
              <a:off x="33682859" y="18103686"/>
              <a:ext cx="9601200" cy="873301"/>
            </a:xfrm>
            <a:prstGeom prst="rect">
              <a:avLst/>
            </a:prstGeom>
            <a:solidFill>
              <a:srgbClr val="73A514"/>
            </a:solidFill>
            <a:ln w="12700">
              <a:noFill/>
              <a:miter lim="800000"/>
            </a:ln>
          </p:spPr>
          <p:txBody>
            <a:bodyPr wrap="none" lIns="274320" tIns="73152" rIns="274320" bIns="68563" anchor="ctr" anchorCtr="0"/>
            <a:lstStyle>
              <a:defPPr>
                <a:defRPr kern="1200" smtId="4294967295"/>
              </a:defPPr>
            </a:lstStyle>
            <a:p>
              <a:pPr defTabSz="4702588">
                <a:defRPr/>
              </a:pPr>
              <a:r>
                <a:rPr lang="en-US" sz="3600" b="1">
                  <a:solidFill>
                    <a:schemeClr val="bg1"/>
                  </a:solidFill>
                  <a:latin typeface="Montserrat Semi Bold" panose="00000700000000000000" pitchFamily="50" charset="0"/>
                </a:rPr>
                <a:t>Conclusion</a:t>
              </a:r>
            </a:p>
          </p:txBody>
        </p:sp>
        <p:sp>
          <p:nvSpPr>
            <p:cNvPr id="26" name="Right Triangle 25">
              <a:extLst>
                <a:ext uri="{FF2B5EF4-FFF2-40B4-BE49-F238E27FC236}">
                  <a16:creationId xmlns:a16="http://schemas.microsoft.com/office/drawing/2014/main" id="{0B1A457A-0419-4A08-8AA5-B5F40CF5C566}"/>
                </a:ext>
              </a:extLst>
            </p:cNvPr>
            <p:cNvSpPr/>
            <p:nvPr/>
          </p:nvSpPr>
          <p:spPr bwMode="auto">
            <a:xfrm flipH="1">
              <a:off x="42369380" y="18119224"/>
              <a:ext cx="912221" cy="857761"/>
            </a:xfrm>
            <a:prstGeom prst="rtTriangle">
              <a:avLst/>
            </a:prstGeom>
            <a:solidFill>
              <a:schemeClr val="tx1">
                <a:alpha val="1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3000" b="0" i="0" u="none" strike="noStrike" cap="none" normalizeH="0" baseline="0">
                <a:ln>
                  <a:noFill/>
                </a:ln>
                <a:solidFill>
                  <a:schemeClr val="tx1"/>
                </a:solidFill>
                <a:effectLst/>
                <a:latin typeface="Arial"/>
              </a:endParaRPr>
            </a:p>
          </p:txBody>
        </p:sp>
      </p:grpSp>
      <p:grpSp>
        <p:nvGrpSpPr>
          <p:cNvPr id="2048" name="Group 2047">
            <a:extLst>
              <a:ext uri="{FF2B5EF4-FFF2-40B4-BE49-F238E27FC236}">
                <a16:creationId xmlns:a16="http://schemas.microsoft.com/office/drawing/2014/main" id="{A863934E-A715-470A-9E1A-EDD871896CC9}"/>
              </a:ext>
            </a:extLst>
          </p:cNvPr>
          <p:cNvGrpSpPr/>
          <p:nvPr/>
        </p:nvGrpSpPr>
        <p:grpSpPr>
          <a:xfrm>
            <a:off x="943351" y="23769064"/>
            <a:ext cx="9527458" cy="3281936"/>
            <a:chOff x="835742" y="13639800"/>
            <a:chExt cx="9527458" cy="3281936"/>
          </a:xfrm>
        </p:grpSpPr>
        <p:pic>
          <p:nvPicPr>
            <p:cNvPr id="1026" name="Picture 2" descr="Image result for fitbit">
              <a:extLst>
                <a:ext uri="{FF2B5EF4-FFF2-40B4-BE49-F238E27FC236}">
                  <a16:creationId xmlns:a16="http://schemas.microsoft.com/office/drawing/2014/main" id="{4C0FFECF-3D55-4B07-A5D7-AA525A47E79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662" t="25273" r="19482" b="19455"/>
            <a:stretch/>
          </p:blipFill>
          <p:spPr bwMode="auto">
            <a:xfrm>
              <a:off x="835742" y="14567687"/>
              <a:ext cx="1142886" cy="1608506"/>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a:extLst>
                <a:ext uri="{FF2B5EF4-FFF2-40B4-BE49-F238E27FC236}">
                  <a16:creationId xmlns:a16="http://schemas.microsoft.com/office/drawing/2014/main" id="{0FE4B815-6392-4F08-B81C-C69DDE65DF94}"/>
                </a:ext>
              </a:extLst>
            </p:cNvPr>
            <p:cNvGrpSpPr/>
            <p:nvPr/>
          </p:nvGrpSpPr>
          <p:grpSpPr>
            <a:xfrm>
              <a:off x="2743200" y="13639800"/>
              <a:ext cx="4862049" cy="3281936"/>
              <a:chOff x="2605551" y="13482064"/>
              <a:chExt cx="5320699" cy="3567460"/>
            </a:xfrm>
          </p:grpSpPr>
          <p:pic>
            <p:nvPicPr>
              <p:cNvPr id="13" name="Picture 12">
                <a:extLst>
                  <a:ext uri="{FF2B5EF4-FFF2-40B4-BE49-F238E27FC236}">
                    <a16:creationId xmlns:a16="http://schemas.microsoft.com/office/drawing/2014/main" id="{34C7BF59-3A08-4032-9974-06A91C91064C}"/>
                  </a:ext>
                </a:extLst>
              </p:cNvPr>
              <p:cNvPicPr>
                <a:picLocks noChangeAspect="1"/>
              </p:cNvPicPr>
              <p:nvPr/>
            </p:nvPicPr>
            <p:blipFill rotWithShape="1">
              <a:blip r:embed="rId4">
                <a:extLst>
                  <a:ext uri="{28A0092B-C50C-407E-A947-70E740481C1C}">
                    <a14:useLocalDpi xmlns:a14="http://schemas.microsoft.com/office/drawing/2010/main" val="0"/>
                  </a:ext>
                </a:extLst>
              </a:blip>
              <a:srcRect l="833" t="7046" r="833" b="5454"/>
              <a:stretch/>
            </p:blipFill>
            <p:spPr>
              <a:xfrm>
                <a:off x="2607001" y="13482064"/>
                <a:ext cx="5319249" cy="946646"/>
              </a:xfrm>
              <a:prstGeom prst="rect">
                <a:avLst/>
              </a:prstGeom>
            </p:spPr>
          </p:pic>
          <p:pic>
            <p:nvPicPr>
              <p:cNvPr id="17" name="Picture 16">
                <a:extLst>
                  <a:ext uri="{FF2B5EF4-FFF2-40B4-BE49-F238E27FC236}">
                    <a16:creationId xmlns:a16="http://schemas.microsoft.com/office/drawing/2014/main" id="{C14F3508-7DB3-4DE5-91E2-986C7D72A8E3}"/>
                  </a:ext>
                </a:extLst>
              </p:cNvPr>
              <p:cNvPicPr>
                <a:picLocks noChangeAspect="1"/>
              </p:cNvPicPr>
              <p:nvPr/>
            </p:nvPicPr>
            <p:blipFill rotWithShape="1">
              <a:blip r:embed="rId5">
                <a:extLst>
                  <a:ext uri="{28A0092B-C50C-407E-A947-70E740481C1C}">
                    <a14:useLocalDpi xmlns:a14="http://schemas.microsoft.com/office/drawing/2010/main" val="0"/>
                  </a:ext>
                </a:extLst>
              </a:blip>
              <a:srcRect l="1489" t="9208" r="1010" b="6870"/>
              <a:stretch/>
            </p:blipFill>
            <p:spPr>
              <a:xfrm>
                <a:off x="2605551" y="14815623"/>
                <a:ext cx="5319249" cy="887075"/>
              </a:xfrm>
              <a:prstGeom prst="rect">
                <a:avLst/>
              </a:prstGeom>
            </p:spPr>
          </p:pic>
          <p:pic>
            <p:nvPicPr>
              <p:cNvPr id="27" name="Picture 26">
                <a:extLst>
                  <a:ext uri="{FF2B5EF4-FFF2-40B4-BE49-F238E27FC236}">
                    <a16:creationId xmlns:a16="http://schemas.microsoft.com/office/drawing/2014/main" id="{6C83F9B2-259A-482B-A00E-EE3D476A8BAC}"/>
                  </a:ext>
                </a:extLst>
              </p:cNvPr>
              <p:cNvPicPr>
                <a:picLocks noChangeAspect="1"/>
              </p:cNvPicPr>
              <p:nvPr/>
            </p:nvPicPr>
            <p:blipFill rotWithShape="1">
              <a:blip r:embed="rId6">
                <a:extLst>
                  <a:ext uri="{28A0092B-C50C-407E-A947-70E740481C1C}">
                    <a14:useLocalDpi xmlns:a14="http://schemas.microsoft.com/office/drawing/2010/main" val="0"/>
                  </a:ext>
                </a:extLst>
              </a:blip>
              <a:srcRect l="1505" t="7575" r="1272" b="4925"/>
              <a:stretch/>
            </p:blipFill>
            <p:spPr>
              <a:xfrm>
                <a:off x="2605551" y="16092060"/>
                <a:ext cx="5319249" cy="957464"/>
              </a:xfrm>
              <a:prstGeom prst="rect">
                <a:avLst/>
              </a:prstGeom>
            </p:spPr>
          </p:pic>
        </p:grpSp>
        <p:sp>
          <p:nvSpPr>
            <p:cNvPr id="29" name="Arrow: Right 28">
              <a:extLst>
                <a:ext uri="{FF2B5EF4-FFF2-40B4-BE49-F238E27FC236}">
                  <a16:creationId xmlns:a16="http://schemas.microsoft.com/office/drawing/2014/main" id="{9FF15682-78AF-497E-9AEF-1B5F53558468}"/>
                </a:ext>
              </a:extLst>
            </p:cNvPr>
            <p:cNvSpPr/>
            <p:nvPr/>
          </p:nvSpPr>
          <p:spPr bwMode="auto">
            <a:xfrm>
              <a:off x="2057400" y="15120401"/>
              <a:ext cx="609600" cy="30480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a:ln>
                  <a:noFill/>
                </a:ln>
                <a:solidFill>
                  <a:schemeClr val="tx1"/>
                </a:solidFill>
                <a:effectLst/>
                <a:latin typeface="Arial" charset="0"/>
              </a:endParaRPr>
            </a:p>
          </p:txBody>
        </p:sp>
        <p:sp>
          <p:nvSpPr>
            <p:cNvPr id="31" name="Scroll: Vertical 30">
              <a:extLst>
                <a:ext uri="{FF2B5EF4-FFF2-40B4-BE49-F238E27FC236}">
                  <a16:creationId xmlns:a16="http://schemas.microsoft.com/office/drawing/2014/main" id="{E81AED58-2DCF-4B4E-8D36-9DCD2C9014D8}"/>
                </a:ext>
              </a:extLst>
            </p:cNvPr>
            <p:cNvSpPr/>
            <p:nvPr/>
          </p:nvSpPr>
          <p:spPr bwMode="auto">
            <a:xfrm>
              <a:off x="8153400" y="14206001"/>
              <a:ext cx="2209800" cy="2133600"/>
            </a:xfrm>
            <a:prstGeom prst="verticalScrol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defTabSz="4703763"/>
              <a:endParaRPr lang="en-US" sz="1400" dirty="0">
                <a:latin typeface="Arial" charset="0"/>
              </a:endParaRPr>
            </a:p>
            <a:p>
              <a:pPr algn="ctr" defTabSz="4703763"/>
              <a:endParaRPr lang="en-US" sz="1400" dirty="0">
                <a:latin typeface="Arial" charset="0"/>
              </a:endParaRPr>
            </a:p>
            <a:p>
              <a:pPr algn="ctr" defTabSz="4703763"/>
              <a:endParaRPr lang="en-US" sz="1400" dirty="0">
                <a:latin typeface="Arial" charset="0"/>
              </a:endParaRPr>
            </a:p>
            <a:p>
              <a:pPr algn="ctr" defTabSz="4703763"/>
              <a:r>
                <a:rPr lang="en-US" sz="1400" dirty="0">
                  <a:latin typeface="Arial" charset="0"/>
                </a:rPr>
                <a:t>Activity Recommendation</a:t>
              </a:r>
            </a:p>
            <a:p>
              <a:pPr marL="0" marR="0" indent="0" algn="ctr" defTabSz="4703763"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p:txBody>
        </p:sp>
        <p:sp>
          <p:nvSpPr>
            <p:cNvPr id="46" name="Arrow: Right 45">
              <a:extLst>
                <a:ext uri="{FF2B5EF4-FFF2-40B4-BE49-F238E27FC236}">
                  <a16:creationId xmlns:a16="http://schemas.microsoft.com/office/drawing/2014/main" id="{8E82082F-DD90-4E8A-AFED-A27B290C9704}"/>
                </a:ext>
              </a:extLst>
            </p:cNvPr>
            <p:cNvSpPr/>
            <p:nvPr/>
          </p:nvSpPr>
          <p:spPr bwMode="auto">
            <a:xfrm>
              <a:off x="7751238" y="15120401"/>
              <a:ext cx="609600" cy="30480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a:ln>
                  <a:noFill/>
                </a:ln>
                <a:solidFill>
                  <a:schemeClr val="tx1"/>
                </a:solidFill>
                <a:effectLst/>
                <a:latin typeface="Arial" charset="0"/>
              </a:endParaRPr>
            </a:p>
          </p:txBody>
        </p:sp>
      </p:grpSp>
      <p:sp>
        <p:nvSpPr>
          <p:cNvPr id="48" name="TextBox 47">
            <a:extLst>
              <a:ext uri="{FF2B5EF4-FFF2-40B4-BE49-F238E27FC236}">
                <a16:creationId xmlns:a16="http://schemas.microsoft.com/office/drawing/2014/main" id="{A960E570-E8C5-4FFB-A9C2-FBEACDB97104}"/>
              </a:ext>
            </a:extLst>
          </p:cNvPr>
          <p:cNvSpPr txBox="1"/>
          <p:nvPr/>
        </p:nvSpPr>
        <p:spPr>
          <a:xfrm>
            <a:off x="835742" y="8452828"/>
            <a:ext cx="9601200" cy="7971413"/>
          </a:xfrm>
          <a:prstGeom prst="rect">
            <a:avLst/>
          </a:prstGeom>
          <a:noFill/>
        </p:spPr>
        <p:txBody>
          <a:bodyPr wrap="square" rtlCol="0">
            <a:spAutoFit/>
          </a:bodyPr>
          <a:lstStyle>
            <a:defPPr>
              <a:defRPr kern="1200" smtId="4294967295"/>
            </a:defPPr>
          </a:lstStyle>
          <a:p>
            <a:r>
              <a:rPr lang="en-US" sz="3200" dirty="0"/>
              <a:t>My project aims to apply clustering techniques over intraday time series data collected from wearable devices like Fitbit to help extract activity recipes for high sleep efficiency which will further be supplied to a activity recommendation engine. In this project I am trying to evaluate different distance measures and their effectiveness in processing time series data for heart rate, calories, steps, sleep and activity. For this project I focused on clustering heart rate time series in time and frequency (using a fast </a:t>
            </a:r>
            <a:r>
              <a:rPr lang="en-US" sz="3200" dirty="0" err="1"/>
              <a:t>fourier</a:t>
            </a:r>
            <a:r>
              <a:rPr lang="en-US" sz="3200" dirty="0"/>
              <a:t> transform) domain using different distance metrics like L-1 Norm, L-2 Norm (Euclidean), Dynamic Time Warping (DTW), and </a:t>
            </a:r>
            <a:r>
              <a:rPr lang="en-US" sz="3200" dirty="0" err="1"/>
              <a:t>Kullback</a:t>
            </a:r>
            <a:r>
              <a:rPr lang="en-US" sz="3200" dirty="0"/>
              <a:t> </a:t>
            </a:r>
            <a:r>
              <a:rPr lang="en-US" sz="3200" dirty="0" err="1"/>
              <a:t>Leibler</a:t>
            </a:r>
            <a:r>
              <a:rPr lang="en-US" sz="3200" dirty="0"/>
              <a:t> Divergence evaluating the performance of the activity level recipes learned from these clusters for recommendation for better sleep efficiency.</a:t>
            </a:r>
            <a:endParaRPr lang="en-US" sz="3200" dirty="0">
              <a:latin typeface="Domine" panose="02040503040403060204" pitchFamily="18" charset="0"/>
              <a:ea typeface="Open Sans" panose="020B0606030504020204" pitchFamily="34" charset="0"/>
              <a:cs typeface="Open Sans" panose="020B0606030504020204" pitchFamily="34" charset="0"/>
            </a:endParaRPr>
          </a:p>
        </p:txBody>
      </p:sp>
      <p:pic>
        <p:nvPicPr>
          <p:cNvPr id="1034" name="Picture 10">
            <a:extLst>
              <a:ext uri="{FF2B5EF4-FFF2-40B4-BE49-F238E27FC236}">
                <a16:creationId xmlns:a16="http://schemas.microsoft.com/office/drawing/2014/main" id="{5AF2062E-B317-4027-88EB-36C04014F20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641667" y="10614912"/>
            <a:ext cx="11746650" cy="44958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57232B12-8376-4A6C-9D00-F829C8428D9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641667" y="15685082"/>
            <a:ext cx="11746646" cy="449579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4503BD9F-98F1-4E6D-9FB9-76074DD8F9E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633199" y="21080304"/>
            <a:ext cx="11787763" cy="44957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concentrativechartreuse|09-2018"/>
</p:tagLst>
</file>

<file path=ppt/theme/theme1.xml><?xml version="1.0" encoding="utf-8"?>
<a:theme xmlns:a="http://schemas.openxmlformats.org/drawingml/2006/main" name="Default Design">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TotalTime>
  <Words>396</Words>
  <Application>Microsoft Office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Gill Sans</vt:lpstr>
      <vt:lpstr>Domine</vt:lpstr>
      <vt:lpstr>Open Sans</vt:lpstr>
      <vt:lpstr>Montserrat Semi Bold</vt:lpstr>
      <vt:lpstr>Montserrat Extra Bold</vt:lpstr>
      <vt:lpstr>Arial</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to create a scientific poster</dc:title>
  <dc:subject>Example Of A Sample Research Poster</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Saksham Goel</cp:lastModifiedBy>
  <cp:revision>71</cp:revision>
  <dcterms:modified xsi:type="dcterms:W3CDTF">2019-04-04T07:04:43Z</dcterms:modified>
  <cp:category>science research poster</cp:category>
</cp:coreProperties>
</file>