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4" r:id="rId8"/>
    <p:sldId id="261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6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DF0-5CA8-B23D-488B-D9C12BC1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1AE13-1C1A-8E67-97AC-E5EC7E33C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0437-2D3E-DBF8-5DF2-BE60B9D6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D34-B29D-CF6E-C330-4C471895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8849-6351-2D4A-90E7-457FFCDC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A1C3-82DC-3099-B2C9-41126D61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D64D1-65AD-EF7C-3CEC-F781A283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A79A-5D1E-2557-50AD-852FD89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768C-332E-0E1E-FEB8-C20A0303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BF25-7657-5FFC-E1F2-1E11854A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DB77-2F25-9592-AB41-A0D7DCAF0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239E3-1DFE-8124-2404-5A8A9391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7514-9B78-7A20-756C-473BC64A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A48B-CF44-9F8A-DD81-0A4A95A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2604-AE22-64D0-4E1F-32184B26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0EF-081C-0394-A141-9AAB9407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9-BAB9-BDF6-329A-7D7D94A0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DFE3-8CEF-829B-B30C-6223E827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5ECD-9D47-724B-82B5-26C3923D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A4FC-45F7-8264-002B-4C05E8A6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8908-B3A6-D9A5-CFA6-5A5DD2EA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A096D-EB6D-8289-3889-B5408ACB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D70D-30EC-9036-D374-3187703F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5753-965A-52E6-5D25-1E3C9B6C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FFD-2925-A4D3-8701-D037C39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5640-97B3-0F06-1364-A92AAB92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C5A7-850E-500A-75F9-9DE5EE817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4886-5260-26FD-42B0-4C298614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C17A-7A6C-B06D-5FBD-5B61773B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9D12-4EE4-9320-D99E-30DEA619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36F1-9D96-9981-7A0E-926F601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14D2-59D0-CB68-2860-FFF50646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7B54-FB55-95D3-2432-CEE69AC1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8204-9203-0E56-9741-FE7D45BE6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00CA8-5EB0-3FD0-7769-3F2378E7E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48389-2E2E-E544-00A0-83CF6A014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B7831-1786-90C5-53BB-8DBDDFF2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11995-D90D-CD40-A45E-E2BF471E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00A5B-4759-6D74-F197-EA00914F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781A-99CE-F440-26EB-FF9B495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F5A12-76EE-45B0-8413-C498F5D4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56DDD-6360-3083-628D-BB52280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B5A5E-C7BD-7A27-B874-CE8060F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899CA-FF6F-2A4C-D05F-2517A055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D974B-8212-2842-6991-2B9EFBBC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F153-C56B-5279-B4EA-619679A2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9D1A-FD44-5A1B-AB41-F40B805F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676C-6C2D-DCF5-1F57-6D6DFE97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4555-02C0-BD3B-B353-52115ABF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596D-11F7-BF8B-0565-9A8C51C8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E7E18-0C95-1649-512D-4B97E8E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BCDA-48C0-DE26-10FF-349A9AF9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3358-1B5A-122E-FAAF-576F5A05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CAA11-1445-67E8-8D99-5168B771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9CF51-1AA7-2470-16E5-3459F253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43F9-7418-A3DA-D580-03E206FD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B538-A202-7962-CF48-BAC919A5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C96F-359C-49EA-5FA9-BF96382D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B1F49-98E6-AD69-3733-5D886A12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5987-8568-3387-28AF-B2488DB4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D68A-AAA2-BC9C-028D-80A3A6E3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7AF8-5BBC-4B2F-80FA-19F4FCE232D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8F3C-1F79-B149-BD62-CFF9CD2A7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859E-D3E6-FB92-EA4E-A4D3E18C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751C-737D-4F11-95E9-8BCF8B4D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0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6.wdp"/><Relationship Id="rId5" Type="http://schemas.openxmlformats.org/officeDocument/2006/relationships/image" Target="../media/image17.png"/><Relationship Id="rId4" Type="http://schemas.microsoft.com/office/2007/relationships/hdphoto" Target="../media/hdphoto1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B5D-2D91-A0F5-76B7-F7F6D635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Summer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C3BF-9ECE-7378-3280-B94A29C19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Group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98CE5-28A0-EFD2-D24B-D0355A6C099D}"/>
              </a:ext>
            </a:extLst>
          </p:cNvPr>
          <p:cNvSpPr txBox="1"/>
          <p:nvPr/>
        </p:nvSpPr>
        <p:spPr>
          <a:xfrm>
            <a:off x="464821" y="5250525"/>
            <a:ext cx="540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Members-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Varnika Goel (40821121)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Hardik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Vashisht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(40821050)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Singh Adhikari (40821010)</a:t>
            </a:r>
          </a:p>
        </p:txBody>
      </p:sp>
      <p:pic>
        <p:nvPicPr>
          <p:cNvPr id="5" name="Picture 4" descr="Zomato Logo PNG | Vector">
            <a:extLst>
              <a:ext uri="{FF2B5EF4-FFF2-40B4-BE49-F238E27FC236}">
                <a16:creationId xmlns:a16="http://schemas.microsoft.com/office/drawing/2014/main" id="{52212A38-7C00-F1CD-ABBD-19CA51E3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77" y="5528232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769" y="2499795"/>
            <a:ext cx="11376896" cy="132556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KANKE</a:t>
            </a: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5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2" y="208983"/>
            <a:ext cx="11376896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of Restaurant 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269127" y="1936283"/>
            <a:ext cx="30871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Café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meetings (CMPDI, Ladies Club)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Youngsters coming for playing in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Residential area nearby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Airport and Railways nearby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7B778-D759-F986-2BBB-9EC6FDE6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72" y="1358280"/>
            <a:ext cx="8502430" cy="479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13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132384" y="2439941"/>
            <a:ext cx="3059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Opentable</a:t>
            </a:r>
            <a:r>
              <a:rPr lang="en-US" sz="2000" dirty="0"/>
              <a:t>, Delivery and Takeaway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collab with CMPDI.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26F22-1190-869D-B4C3-CAD708CA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228" y="756016"/>
            <a:ext cx="8417770" cy="5115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26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418483" y="2160809"/>
            <a:ext cx="2631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/>
              <a:t>Average Cost for 2: </a:t>
            </a:r>
            <a:r>
              <a:rPr lang="en-US" sz="2000" dirty="0"/>
              <a:t>Rs. 500- Rs. 800</a:t>
            </a:r>
          </a:p>
          <a:p>
            <a:pPr marL="342900" indent="-342900">
              <a:buAutoNum type="arabicParenR"/>
            </a:pPr>
            <a:r>
              <a:rPr lang="en-US" sz="2000" b="1" dirty="0"/>
              <a:t>Price Range:</a:t>
            </a:r>
            <a:r>
              <a:rPr lang="en-US" sz="2000" dirty="0"/>
              <a:t>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A9E3B-D1FD-A1E7-6616-FBC02572F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328" y="1080404"/>
            <a:ext cx="8398419" cy="4697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8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B55CA-E8BB-9BC8-A028-9AAB6C003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728" y="677775"/>
            <a:ext cx="8485147" cy="5058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5C5FC-5723-830A-BAD9-5BF71F3C7F55}"/>
              </a:ext>
            </a:extLst>
          </p:cNvPr>
          <p:cNvSpPr txBox="1"/>
          <p:nvPr/>
        </p:nvSpPr>
        <p:spPr>
          <a:xfrm>
            <a:off x="9410472" y="2699383"/>
            <a:ext cx="2631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Rating and Votes= </a:t>
            </a:r>
            <a:r>
              <a:rPr lang="en-US" sz="2000" dirty="0"/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1 café present is not a success</a:t>
            </a:r>
          </a:p>
        </p:txBody>
      </p:sp>
    </p:spTree>
    <p:extLst>
      <p:ext uri="{BB962C8B-B14F-4D97-AF65-F5344CB8AC3E}">
        <p14:creationId xmlns:p14="http://schemas.microsoft.com/office/powerpoint/2010/main" val="401846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2" y="208983"/>
            <a:ext cx="11376896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Cuisine Selection</a:t>
            </a: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418483" y="2160809"/>
            <a:ext cx="2631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Burger</a:t>
            </a:r>
          </a:p>
          <a:p>
            <a:pPr marL="342900" indent="-342900">
              <a:buAutoNum type="arabicParenR"/>
            </a:pPr>
            <a:r>
              <a:rPr lang="en-US" dirty="0"/>
              <a:t>Café</a:t>
            </a:r>
          </a:p>
          <a:p>
            <a:pPr marL="342900" indent="-342900">
              <a:buAutoNum type="arabicParenR"/>
            </a:pPr>
            <a:r>
              <a:rPr lang="en-US" dirty="0"/>
              <a:t>Finger Food</a:t>
            </a:r>
          </a:p>
          <a:p>
            <a:pPr marL="342900" indent="-342900">
              <a:buAutoNum type="arabicParenR"/>
            </a:pPr>
            <a:r>
              <a:rPr lang="en-US" dirty="0"/>
              <a:t>Beverages</a:t>
            </a:r>
          </a:p>
          <a:p>
            <a:pPr marL="342900" indent="-342900">
              <a:buAutoNum type="arabicParenR"/>
            </a:pPr>
            <a:r>
              <a:rPr lang="en-US" dirty="0"/>
              <a:t>Chinese</a:t>
            </a:r>
          </a:p>
          <a:p>
            <a:pPr marL="342900" indent="-342900">
              <a:buAutoNum type="arabicParenR"/>
            </a:pPr>
            <a:r>
              <a:rPr lang="en-US" dirty="0"/>
              <a:t>Italian </a:t>
            </a:r>
          </a:p>
          <a:p>
            <a:pPr marL="342900" indent="-342900">
              <a:buAutoNum type="arabicParenR"/>
            </a:pPr>
            <a:r>
              <a:rPr lang="en-US" dirty="0"/>
              <a:t>Mexican</a:t>
            </a:r>
          </a:p>
          <a:p>
            <a:pPr marL="342900" indent="-342900">
              <a:buAutoNum type="arabicParenR"/>
            </a:pPr>
            <a:r>
              <a:rPr lang="en-US" dirty="0"/>
              <a:t>Desserts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58FD0-4C4B-B55C-72A0-5D700D2F8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69" y="1323867"/>
            <a:ext cx="8396876" cy="525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65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2" y="208983"/>
            <a:ext cx="11376896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would you place your restaurant in this locality (identify the latitude &amp; longitude?</a:t>
            </a: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8691613" y="2824952"/>
            <a:ext cx="309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distance between the present CAFÉ and CMPDI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74BC103-3B55-4129-4AAE-D235F6BFC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2666" y="1576058"/>
            <a:ext cx="6882063" cy="4794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28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004597" y="2522406"/>
            <a:ext cx="2631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Central Location between the present Café and the CMPDI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DF20D-6629-259D-32FC-F3FCEC4F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383" y="558049"/>
            <a:ext cx="6314334" cy="5775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81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EBC21-7C58-9671-20CA-D4A868294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116" y="582322"/>
            <a:ext cx="8599006" cy="5307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85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EEF52-3761-F1DB-9086-AE8213D4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917" y="442761"/>
            <a:ext cx="5311997" cy="5948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E8E5C-7D59-4503-7078-3DFF25875019}"/>
              </a:ext>
            </a:extLst>
          </p:cNvPr>
          <p:cNvSpPr txBox="1"/>
          <p:nvPr/>
        </p:nvSpPr>
        <p:spPr>
          <a:xfrm>
            <a:off x="6560999" y="4947386"/>
            <a:ext cx="503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location chosen has equal number of High and Low Rating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visit this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26C56-D88B-7A29-A7BB-4C312A27D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3239" y="513122"/>
            <a:ext cx="5092962" cy="408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13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307373"/>
            <a:ext cx="11678073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Visualize the reach of Zomato pan India. Which state has maximum reach and which has least reach?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CA5CC0-ED66-CB39-EF99-84E41FB87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920" y="1632936"/>
            <a:ext cx="8214196" cy="4844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567512" y="2825557"/>
            <a:ext cx="2332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Maximum Reach- </a:t>
            </a:r>
            <a:r>
              <a:rPr lang="en-US" sz="2000" dirty="0"/>
              <a:t>Chandigarh</a:t>
            </a:r>
          </a:p>
          <a:p>
            <a:endParaRPr lang="en-US" sz="2000" dirty="0"/>
          </a:p>
          <a:p>
            <a:r>
              <a:rPr lang="en-US" sz="2000" b="1" dirty="0"/>
              <a:t>Minimum Reach- </a:t>
            </a:r>
            <a:r>
              <a:rPr lang="en-US" sz="2000" dirty="0"/>
              <a:t>Chhattisgarh</a:t>
            </a:r>
          </a:p>
        </p:txBody>
      </p:sp>
    </p:spTree>
    <p:extLst>
      <p:ext uri="{BB962C8B-B14F-4D97-AF65-F5344CB8AC3E}">
        <p14:creationId xmlns:p14="http://schemas.microsoft.com/office/powerpoint/2010/main" val="3690965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E8E5C-7D59-4503-7078-3DFF25875019}"/>
              </a:ext>
            </a:extLst>
          </p:cNvPr>
          <p:cNvSpPr txBox="1"/>
          <p:nvPr/>
        </p:nvSpPr>
        <p:spPr>
          <a:xfrm>
            <a:off x="3827424" y="2828835"/>
            <a:ext cx="503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16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567512" y="2543020"/>
            <a:ext cx="2332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Maximum Reach- </a:t>
            </a:r>
          </a:p>
          <a:p>
            <a:r>
              <a:rPr lang="en-US" sz="2000" dirty="0"/>
              <a:t>Goa</a:t>
            </a:r>
          </a:p>
          <a:p>
            <a:endParaRPr lang="en-US" sz="2000" dirty="0"/>
          </a:p>
          <a:p>
            <a:r>
              <a:rPr lang="en-US" sz="2000" b="1" dirty="0"/>
              <a:t>Minimum Reach- </a:t>
            </a:r>
            <a:r>
              <a:rPr lang="en-US" sz="2000" dirty="0"/>
              <a:t>Chhattisgarh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12AED-CE64-7D80-B591-800FA04EE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993" y="859648"/>
            <a:ext cx="8560506" cy="4997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1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5" y="208983"/>
            <a:ext cx="10673614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the most popular cuisines across Indian states.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365381" y="2233061"/>
            <a:ext cx="2441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Popular Cuisine- </a:t>
            </a:r>
            <a:r>
              <a:rPr lang="en-US" dirty="0"/>
              <a:t>North Indian</a:t>
            </a:r>
          </a:p>
          <a:p>
            <a:endParaRPr lang="en-US" dirty="0"/>
          </a:p>
          <a:p>
            <a:r>
              <a:rPr lang="en-US" b="1" dirty="0"/>
              <a:t>Other popular cuisines-</a:t>
            </a:r>
          </a:p>
          <a:p>
            <a:pPr marL="342900" indent="-342900">
              <a:buAutoNum type="arabicParenR"/>
            </a:pPr>
            <a:r>
              <a:rPr lang="en-US" dirty="0"/>
              <a:t>Chinese</a:t>
            </a:r>
          </a:p>
          <a:p>
            <a:pPr marL="342900" indent="-342900">
              <a:buAutoNum type="arabicParenR"/>
            </a:pPr>
            <a:r>
              <a:rPr lang="en-US" dirty="0"/>
              <a:t>Fast Food</a:t>
            </a:r>
          </a:p>
          <a:p>
            <a:pPr marL="342900" indent="-342900">
              <a:buAutoNum type="arabicParenR"/>
            </a:pPr>
            <a:r>
              <a:rPr lang="en-US" dirty="0"/>
              <a:t>Beverages</a:t>
            </a:r>
          </a:p>
          <a:p>
            <a:pPr marL="342900" indent="-342900">
              <a:buAutoNum type="arabicParenR"/>
            </a:pPr>
            <a:r>
              <a:rPr lang="en-US" dirty="0"/>
              <a:t>Desserts</a:t>
            </a:r>
          </a:p>
          <a:p>
            <a:pPr marL="342900" indent="-342900">
              <a:buAutoNum type="arabicParenR"/>
            </a:pPr>
            <a:r>
              <a:rPr lang="en-US" dirty="0"/>
              <a:t>South Indian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93819-ECAB-E5E8-F295-B7D72D838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638" y="1330217"/>
            <a:ext cx="8605358" cy="5220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4" y="208983"/>
            <a:ext cx="11376896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the most popular restaurant chains across Indian states.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9418483" y="2160809"/>
            <a:ext cx="2631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Popular Restaurant- </a:t>
            </a:r>
            <a:r>
              <a:rPr lang="en-US" dirty="0"/>
              <a:t>Domino’s Pizza</a:t>
            </a:r>
          </a:p>
          <a:p>
            <a:endParaRPr lang="en-US" dirty="0"/>
          </a:p>
          <a:p>
            <a:r>
              <a:rPr lang="en-US" b="1" dirty="0"/>
              <a:t>Others-</a:t>
            </a:r>
          </a:p>
          <a:p>
            <a:pPr marL="342900" indent="-342900">
              <a:buAutoNum type="arabicParenR"/>
            </a:pPr>
            <a:r>
              <a:rPr lang="en-US" dirty="0"/>
              <a:t>Café Coffee Day</a:t>
            </a:r>
          </a:p>
          <a:p>
            <a:pPr marL="342900" indent="-342900">
              <a:buAutoNum type="arabicParenR"/>
            </a:pPr>
            <a:r>
              <a:rPr lang="en-US" dirty="0"/>
              <a:t>Baskin Robbins</a:t>
            </a:r>
          </a:p>
          <a:p>
            <a:pPr marL="342900" indent="-342900">
              <a:buAutoNum type="arabicParenR"/>
            </a:pPr>
            <a:r>
              <a:rPr lang="en-US" dirty="0"/>
              <a:t>KFC</a:t>
            </a:r>
          </a:p>
          <a:p>
            <a:pPr marL="342900" indent="-342900">
              <a:buAutoNum type="arabicParenR"/>
            </a:pPr>
            <a:r>
              <a:rPr lang="en-US" dirty="0"/>
              <a:t>McDonald’s</a:t>
            </a:r>
          </a:p>
          <a:p>
            <a:pPr marL="342900" indent="-342900">
              <a:buAutoNum type="arabicParenR"/>
            </a:pPr>
            <a:r>
              <a:rPr lang="en-US" dirty="0"/>
              <a:t>Subway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37A36-C772-D8D8-CC74-3876F72D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43" y="1424539"/>
            <a:ext cx="8454827" cy="512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9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123D-8734-82E0-1CAC-109A694A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116" y="255968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City- RANCHI</a:t>
            </a:r>
          </a:p>
        </p:txBody>
      </p:sp>
    </p:spTree>
    <p:extLst>
      <p:ext uri="{BB962C8B-B14F-4D97-AF65-F5344CB8AC3E}">
        <p14:creationId xmlns:p14="http://schemas.microsoft.com/office/powerpoint/2010/main" val="177454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2" y="208983"/>
            <a:ext cx="11376896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GROWTH of Ranchi </a:t>
            </a: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1A992-54FA-9260-DA80-1898D66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373" y="1346748"/>
            <a:ext cx="8539624" cy="4707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50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918D-13DF-1480-8578-BA011C3A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4" y="307373"/>
            <a:ext cx="11827428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your city (Ranchi), which locality would you choose for opening your restaurant and why?</a:t>
            </a:r>
            <a:b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21FFE-6BCE-457E-0186-86C09050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996" y="1311166"/>
            <a:ext cx="8610076" cy="5108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omato Logo PNG | Vector">
            <a:extLst>
              <a:ext uri="{FF2B5EF4-FFF2-40B4-BE49-F238E27FC236}">
                <a16:creationId xmlns:a16="http://schemas.microsoft.com/office/drawing/2014/main" id="{19383A23-38E4-CE68-0D91-D615245B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27" y="5649394"/>
            <a:ext cx="2631129" cy="9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172AD-1B69-E7B6-355D-6CC3CEE65DEC}"/>
              </a:ext>
            </a:extLst>
          </p:cNvPr>
          <p:cNvSpPr txBox="1"/>
          <p:nvPr/>
        </p:nvSpPr>
        <p:spPr>
          <a:xfrm>
            <a:off x="1439140" y="1217533"/>
            <a:ext cx="90235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CMPDI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Central Mine Planning and Design Institute Limited </a:t>
            </a:r>
            <a:r>
              <a:rPr lang="en-US" sz="2000" dirty="0"/>
              <a:t>(CMPDIL) is one of the eight subsidiary of Coal India Limited (CIL) with its headquarters at Ranchi.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colony is based in the </a:t>
            </a:r>
            <a:r>
              <a:rPr lang="en-US" sz="2000" b="1" dirty="0" err="1"/>
              <a:t>Kanke</a:t>
            </a:r>
            <a:r>
              <a:rPr lang="en-US" sz="2000" b="1" dirty="0"/>
              <a:t> road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colony has a </a:t>
            </a:r>
            <a:r>
              <a:rPr lang="en-US" sz="2000" b="1" dirty="0"/>
              <a:t>State Bank of India </a:t>
            </a:r>
            <a:r>
              <a:rPr lang="en-US" sz="2000" dirty="0"/>
              <a:t>inside the campus.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Gondwana School</a:t>
            </a:r>
            <a:r>
              <a:rPr lang="en-US" sz="2000" dirty="0"/>
              <a:t> inside the campus has been run by CMPDI for the last 25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Colony also has a </a:t>
            </a:r>
            <a:r>
              <a:rPr lang="en-US" sz="2000" b="1" dirty="0"/>
              <a:t>tennis court, play ground, Community hall and Mayuri hall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has a Ladies club (</a:t>
            </a:r>
            <a:r>
              <a:rPr lang="en-US" sz="2000" b="1" dirty="0" err="1"/>
              <a:t>Mahila</a:t>
            </a:r>
            <a:r>
              <a:rPr lang="en-US" sz="2000" b="1" dirty="0"/>
              <a:t> Sabha</a:t>
            </a:r>
            <a:r>
              <a:rPr lang="en-US" sz="2000" dirty="0"/>
              <a:t>) which donates towards blind students at Birsa Blind school.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colony is 8.7 km from Ranchi Railway Station and 12.3 km from Airport.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32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373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Office Theme</vt:lpstr>
      <vt:lpstr>Summer Project</vt:lpstr>
      <vt:lpstr>Visualize the reach of Zomato pan India. Which state has maximum reach and which has least reach?</vt:lpstr>
      <vt:lpstr>PowerPoint Presentation</vt:lpstr>
      <vt:lpstr>Identify the most popular cuisines across Indian states.</vt:lpstr>
      <vt:lpstr>Identify the most popular restaurant chains across Indian states.</vt:lpstr>
      <vt:lpstr>City- RANCHI</vt:lpstr>
      <vt:lpstr>POPULATION GROWTH of Ranchi </vt:lpstr>
      <vt:lpstr>In your city (Ranchi), which locality would you choose for opening your restaurant and why? </vt:lpstr>
      <vt:lpstr>PowerPoint Presentation</vt:lpstr>
      <vt:lpstr>KANKE</vt:lpstr>
      <vt:lpstr>Type of Restaurant </vt:lpstr>
      <vt:lpstr>PowerPoint Presentation</vt:lpstr>
      <vt:lpstr>PowerPoint Presentation</vt:lpstr>
      <vt:lpstr>PowerPoint Presentation</vt:lpstr>
      <vt:lpstr>Cuisine Selection</vt:lpstr>
      <vt:lpstr>Where would you place your restaurant in this locality (identify the latitude &amp; longitude?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Project</dc:title>
  <dc:creator>Varnika Goel</dc:creator>
  <cp:lastModifiedBy>Varnika Goel</cp:lastModifiedBy>
  <cp:revision>4</cp:revision>
  <dcterms:created xsi:type="dcterms:W3CDTF">2022-10-06T19:43:32Z</dcterms:created>
  <dcterms:modified xsi:type="dcterms:W3CDTF">2022-10-07T07:34:39Z</dcterms:modified>
</cp:coreProperties>
</file>