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7" r:id="rId4"/>
    <p:sldMasterId id="2147484114" r:id="rId5"/>
  </p:sldMasterIdLst>
  <p:notesMasterIdLst>
    <p:notesMasterId r:id="rId21"/>
  </p:notesMasterIdLst>
  <p:sldIdLst>
    <p:sldId id="257" r:id="rId6"/>
    <p:sldId id="275" r:id="rId7"/>
    <p:sldId id="304" r:id="rId8"/>
    <p:sldId id="305" r:id="rId9"/>
    <p:sldId id="307" r:id="rId10"/>
    <p:sldId id="309" r:id="rId11"/>
    <p:sldId id="311" r:id="rId12"/>
    <p:sldId id="312" r:id="rId13"/>
    <p:sldId id="310" r:id="rId14"/>
    <p:sldId id="296" r:id="rId15"/>
    <p:sldId id="306" r:id="rId16"/>
    <p:sldId id="278" r:id="rId17"/>
    <p:sldId id="297" r:id="rId18"/>
    <p:sldId id="279" r:id="rId19"/>
    <p:sldId id="259" r:id="rId20"/>
  </p:sldIdLst>
  <p:sldSz cx="12192000" cy="6858000"/>
  <p:notesSz cx="6805613" cy="9944100"/>
  <p:defaultTextStyle>
    <a:defPPr>
      <a:defRPr lang="nl-B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60958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121917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82875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2438339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196">
          <p15:clr>
            <a:srgbClr val="A4A3A4"/>
          </p15:clr>
        </p15:guide>
        <p15:guide id="2" orient="horz" pos="3127">
          <p15:clr>
            <a:srgbClr val="A4A3A4"/>
          </p15:clr>
        </p15:guide>
        <p15:guide id="3" pos="197">
          <p15:clr>
            <a:srgbClr val="A4A3A4"/>
          </p15:clr>
        </p15:guide>
        <p15:guide id="4" pos="2144">
          <p15:clr>
            <a:srgbClr val="A4A3A4"/>
          </p15:clr>
        </p15:guide>
        <p15:guide id="5" pos="409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E65"/>
    <a:srgbClr val="C00000"/>
    <a:srgbClr val="A37A0E"/>
    <a:srgbClr val="FFFFFF"/>
    <a:srgbClr val="D9E1F2"/>
    <a:srgbClr val="00863D"/>
    <a:srgbClr val="E7E8EA"/>
    <a:srgbClr val="FC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9" autoAdjust="0"/>
    <p:restoredTop sz="84771" autoAdjust="0"/>
  </p:normalViewPr>
  <p:slideViewPr>
    <p:cSldViewPr snapToGrid="0" snapToObjects="1" showGuides="1">
      <p:cViewPr varScale="1">
        <p:scale>
          <a:sx n="135" d="100"/>
          <a:sy n="135" d="100"/>
        </p:scale>
        <p:origin x="159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 showGuides="1">
      <p:cViewPr varScale="1">
        <p:scale>
          <a:sx n="115" d="100"/>
          <a:sy n="115" d="100"/>
        </p:scale>
        <p:origin x="5240" y="208"/>
      </p:cViewPr>
      <p:guideLst>
        <p:guide orient="horz" pos="196"/>
        <p:guide orient="horz" pos="3127"/>
        <p:guide pos="197"/>
        <p:guide pos="2144"/>
        <p:guide pos="409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7EB73-2A46-9145-87B1-12A14A738614}" type="datetimeFigureOut">
              <a:rPr lang="en-BE" smtClean="0"/>
              <a:t>04/02/2023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86313"/>
            <a:ext cx="5443537" cy="3914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625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450" y="9445625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76EF6-B42D-624A-9B9C-BBF9E595853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22309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The </a:t>
            </a:r>
            <a:r>
              <a:rPr lang="en-BE" baseline="0" dirty="0"/>
              <a:t>research topic of this thesis is called “multiple-instance weakly supervised object localization” (multiple-instance WSOL).</a:t>
            </a:r>
          </a:p>
          <a:p>
            <a:r>
              <a:rPr lang="en-BE" baseline="0" dirty="0"/>
              <a:t>Let’s look at the picture to explain the topic in the field of object recognition tasks. From left to right we have:</a:t>
            </a:r>
          </a:p>
          <a:p>
            <a:endParaRPr lang="en-BE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BE" b="1" dirty="0"/>
              <a:t>Image classification</a:t>
            </a:r>
            <a:r>
              <a:rPr lang="en-BE" b="0" baseline="0" dirty="0"/>
              <a:t> </a:t>
            </a:r>
            <a:r>
              <a:rPr lang="en-BE" dirty="0"/>
              <a:t>deals with assigning a single label or category) to</a:t>
            </a:r>
            <a:r>
              <a:rPr lang="en-BE" baseline="0" dirty="0"/>
              <a:t> an image. Here the label is CAT.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BE" b="1" baseline="0" dirty="0"/>
              <a:t>Object localization</a:t>
            </a:r>
            <a:r>
              <a:rPr lang="en-BE" b="0" baseline="0" dirty="0"/>
              <a:t> deals with localizing objects in an image by indicating their bounding box. In the case of </a:t>
            </a:r>
            <a:r>
              <a:rPr lang="en-BE" b="1" baseline="0" dirty="0"/>
              <a:t>WSOL</a:t>
            </a:r>
            <a:r>
              <a:rPr lang="en-BE" b="0" baseline="0" dirty="0"/>
              <a:t>, only a single object is localized.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BE" b="1" baseline="0" dirty="0"/>
              <a:t>Object detection</a:t>
            </a:r>
            <a:r>
              <a:rPr lang="en-BE" b="0" baseline="0" dirty="0"/>
              <a:t> is the task of locating objects in an image with bounding boxes and assigning a class label for each detection.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BE" b="1" baseline="0" dirty="0"/>
              <a:t>Instance segmentation</a:t>
            </a:r>
            <a:r>
              <a:rPr lang="en-BE" b="0" baseline="0" dirty="0"/>
              <a:t> deals with assigning a class label for each pixel of an image.</a:t>
            </a:r>
            <a:endParaRPr lang="en-BE" b="1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BE" b="0" baseline="0" dirty="0"/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project I will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assess the performance of specific WSOL methods for images with multiple object instances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Investigate mechanisms for those WSOL methods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improve localization of multiple object instances in images</a:t>
            </a:r>
            <a:endParaRPr lang="en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BE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776EF6-B42D-624A-9B9C-BBF9E595853E}" type="slidenum">
              <a:rPr lang="en-BE" smtClean="0"/>
              <a:t>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72439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776EF6-B42D-624A-9B9C-BBF9E595853E}" type="slidenum">
              <a:rPr lang="en-BE" smtClean="0"/>
              <a:t>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63390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776EF6-B42D-624A-9B9C-BBF9E595853E}" type="slidenum">
              <a:rPr lang="en-BE" smtClean="0"/>
              <a:t>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37894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only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2A766-FA6C-4E42-BAD1-58E378599F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1DCFB5-39F0-E04F-B592-B890194C07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5A4F71-3F20-42EB-95C9-52E7339E42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3888" y="1516380"/>
            <a:ext cx="10944225" cy="4720907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85632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6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A64A23-42F4-0341-A372-ED0B454B67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‹#›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5" name="Tijdelijke aanduiding voor afbeelding 33">
            <a:extLst>
              <a:ext uri="{FF2B5EF4-FFF2-40B4-BE49-F238E27FC236}">
                <a16:creationId xmlns:a16="http://schemas.microsoft.com/office/drawing/2014/main" id="{19D3F277-1732-274A-BDAC-F3BB5EB7334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0664" y="1389094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8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7" name="Tijdelijke aanduiding voor afbeelding 33">
            <a:extLst>
              <a:ext uri="{FF2B5EF4-FFF2-40B4-BE49-F238E27FC236}">
                <a16:creationId xmlns:a16="http://schemas.microsoft.com/office/drawing/2014/main" id="{C73DE83C-1825-BF4A-A473-AF62420F8C6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10221" y="1389094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9" name="Tijdelijke aanduiding voor afbeelding 33">
            <a:extLst>
              <a:ext uri="{FF2B5EF4-FFF2-40B4-BE49-F238E27FC236}">
                <a16:creationId xmlns:a16="http://schemas.microsoft.com/office/drawing/2014/main" id="{64A41B62-3349-A641-9E85-33C3E278DD4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41330" y="1389094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88F6B30C-94E8-264F-86F5-31D0E47D7244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5058585" y="1411391"/>
            <a:ext cx="2404800" cy="563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Project title</a:t>
            </a:r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261850B4-D4F1-234A-9F22-195572228DA4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8802688" y="1411391"/>
            <a:ext cx="2404800" cy="563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lang="nl-BE" sz="2200" b="1" i="0" kern="1200" dirty="0">
                <a:solidFill>
                  <a:schemeClr val="accent2"/>
                </a:solidFill>
                <a:latin typeface="Calibri" panose="020F0502020204030204" pitchFamily="34" charset="0"/>
                <a:ea typeface="Verdana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Project title</a:t>
            </a:r>
          </a:p>
        </p:txBody>
      </p:sp>
      <p:sp>
        <p:nvSpPr>
          <p:cNvPr id="12" name="Tijdelijke aanduiding voor inhoud 2">
            <a:extLst>
              <a:ext uri="{FF2B5EF4-FFF2-40B4-BE49-F238E27FC236}">
                <a16:creationId xmlns:a16="http://schemas.microsoft.com/office/drawing/2014/main" id="{DCDD9BD6-DB58-C84C-BD3C-F9652F4D492B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1326874" y="1411391"/>
            <a:ext cx="2404800" cy="563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Project title</a:t>
            </a:r>
          </a:p>
        </p:txBody>
      </p:sp>
      <p:sp>
        <p:nvSpPr>
          <p:cNvPr id="15" name="Tijdelijke aanduiding voor afbeelding 33">
            <a:extLst>
              <a:ext uri="{FF2B5EF4-FFF2-40B4-BE49-F238E27FC236}">
                <a16:creationId xmlns:a16="http://schemas.microsoft.com/office/drawing/2014/main" id="{965879DE-F296-964E-A952-9184C5050EF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30664" y="3841836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17" name="Tijdelijke aanduiding voor afbeelding 33">
            <a:extLst>
              <a:ext uri="{FF2B5EF4-FFF2-40B4-BE49-F238E27FC236}">
                <a16:creationId xmlns:a16="http://schemas.microsoft.com/office/drawing/2014/main" id="{D15EA347-33D1-EE4E-9464-3CF0EAE3CC0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410221" y="3841836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19" name="Tijdelijke aanduiding voor afbeelding 33">
            <a:extLst>
              <a:ext uri="{FF2B5EF4-FFF2-40B4-BE49-F238E27FC236}">
                <a16:creationId xmlns:a16="http://schemas.microsoft.com/office/drawing/2014/main" id="{4EC1974C-2EB3-274B-A88C-617CC7414E5A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8141330" y="3841836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20" name="Tijdelijke aanduiding voor inhoud 2">
            <a:extLst>
              <a:ext uri="{FF2B5EF4-FFF2-40B4-BE49-F238E27FC236}">
                <a16:creationId xmlns:a16="http://schemas.microsoft.com/office/drawing/2014/main" id="{330314A6-BF29-EC42-BF75-622C5286D534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5058585" y="3864133"/>
            <a:ext cx="2404800" cy="563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lang="nl-BE" sz="2200" b="1" i="0" kern="1200" dirty="0">
                <a:solidFill>
                  <a:schemeClr val="accent2"/>
                </a:solidFill>
                <a:latin typeface="Calibri" panose="020F0502020204030204" pitchFamily="34" charset="0"/>
                <a:ea typeface="Verdana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Project title</a:t>
            </a:r>
          </a:p>
        </p:txBody>
      </p:sp>
      <p:sp>
        <p:nvSpPr>
          <p:cNvPr id="21" name="Tijdelijke aanduiding voor inhoud 2">
            <a:extLst>
              <a:ext uri="{FF2B5EF4-FFF2-40B4-BE49-F238E27FC236}">
                <a16:creationId xmlns:a16="http://schemas.microsoft.com/office/drawing/2014/main" id="{D6D76FCC-D508-DD4F-BB82-48A5BCC54578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8802688" y="3864133"/>
            <a:ext cx="2404800" cy="563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lang="nl-BE" sz="2200" b="1" i="0" kern="1200" dirty="0">
                <a:solidFill>
                  <a:schemeClr val="accent2"/>
                </a:solidFill>
                <a:latin typeface="Calibri" panose="020F0502020204030204" pitchFamily="34" charset="0"/>
                <a:ea typeface="Verdana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Project title</a:t>
            </a:r>
          </a:p>
        </p:txBody>
      </p:sp>
      <p:sp>
        <p:nvSpPr>
          <p:cNvPr id="22" name="Tijdelijke aanduiding voor inhoud 2">
            <a:extLst>
              <a:ext uri="{FF2B5EF4-FFF2-40B4-BE49-F238E27FC236}">
                <a16:creationId xmlns:a16="http://schemas.microsoft.com/office/drawing/2014/main" id="{125E4E80-E44F-EA4F-8054-6AB42A8470B4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1326874" y="3864133"/>
            <a:ext cx="2404800" cy="563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lang="nl-BE" sz="2200" b="1" i="0" kern="1200" dirty="0">
                <a:solidFill>
                  <a:schemeClr val="accent2"/>
                </a:solidFill>
                <a:latin typeface="Calibri" panose="020F0502020204030204" pitchFamily="34" charset="0"/>
                <a:ea typeface="Verdana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Project title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3528E721-8656-4BDD-B009-8819AFB97FC5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1339266" y="2133247"/>
            <a:ext cx="2404800" cy="140400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 dirty="0"/>
              <a:t>Object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noProof="0" dirty="0"/>
          </a:p>
          <a:p>
            <a:pPr lvl="1"/>
            <a:endParaRPr lang="en-US" noProof="0" dirty="0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2C048C0B-E29D-49EF-80B5-29D0B0F479C0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1339266" y="4586421"/>
            <a:ext cx="2404800" cy="140400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 dirty="0"/>
              <a:t>Object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noProof="0" dirty="0"/>
          </a:p>
          <a:p>
            <a:pPr lvl="1"/>
            <a:endParaRPr lang="en-US" noProof="0" dirty="0"/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5F680696-8F3B-4E74-B265-71DF36E09776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>
            <a:off x="5070977" y="2133247"/>
            <a:ext cx="2404800" cy="140400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 dirty="0"/>
              <a:t>Object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noProof="0" dirty="0"/>
          </a:p>
          <a:p>
            <a:pPr lvl="1"/>
            <a:endParaRPr lang="en-US" noProof="0" dirty="0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50B084AF-045B-4B49-8FBE-93ACB3E7F00A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8802688" y="2133247"/>
            <a:ext cx="2404800" cy="140400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 dirty="0"/>
              <a:t>Object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noProof="0" dirty="0"/>
          </a:p>
          <a:p>
            <a:pPr lvl="1"/>
            <a:endParaRPr lang="en-US" noProof="0" dirty="0"/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AD8E938A-1AD9-4373-BBFD-C7C066DAB3FA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5070977" y="4586421"/>
            <a:ext cx="2404800" cy="140400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 dirty="0"/>
              <a:t>Object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noProof="0" dirty="0"/>
          </a:p>
          <a:p>
            <a:pPr lvl="1"/>
            <a:endParaRPr lang="en-US" noProof="0" dirty="0"/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0C6D1181-34A3-47D3-99A2-1B802126EDC5}"/>
              </a:ext>
            </a:extLst>
          </p:cNvPr>
          <p:cNvSpPr>
            <a:spLocks noGrp="1"/>
          </p:cNvSpPr>
          <p:nvPr>
            <p:ph sz="quarter" idx="41" hasCustomPrompt="1"/>
          </p:nvPr>
        </p:nvSpPr>
        <p:spPr>
          <a:xfrm>
            <a:off x="8802688" y="4586421"/>
            <a:ext cx="2404800" cy="140400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 dirty="0"/>
              <a:t>Object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noProof="0" dirty="0"/>
          </a:p>
          <a:p>
            <a:pPr lvl="1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9166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-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906A4-C8C0-BA4F-A09B-9014BCE499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76E971-EE47-7745-ACA8-1DEF0415F3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‹#›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4" name="Tijdelijke aanduiding voor grafiek 4">
            <a:extLst>
              <a:ext uri="{FF2B5EF4-FFF2-40B4-BE49-F238E27FC236}">
                <a16:creationId xmlns:a16="http://schemas.microsoft.com/office/drawing/2014/main" id="{967EE9E6-2701-5E4F-A341-5478485FBD82}"/>
              </a:ext>
            </a:extLst>
          </p:cNvPr>
          <p:cNvSpPr>
            <a:spLocks noGrp="1"/>
          </p:cNvSpPr>
          <p:nvPr>
            <p:ph type="chart" sz="quarter" idx="11" hasCustomPrompt="1"/>
          </p:nvPr>
        </p:nvSpPr>
        <p:spPr>
          <a:xfrm>
            <a:off x="623889" y="1578459"/>
            <a:ext cx="10944224" cy="465882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Arial" panose="020B0604020202020204" pitchFamily="34" charset="0"/>
              <a:buNone/>
              <a:tabLst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tabLst/>
              <a:defRPr/>
            </a:pPr>
            <a:r>
              <a:rPr lang="en-US" noProof="0"/>
              <a:t>Click the icon to add an object</a:t>
            </a:r>
          </a:p>
        </p:txBody>
      </p:sp>
    </p:spTree>
    <p:extLst>
      <p:ext uri="{BB962C8B-B14F-4D97-AF65-F5344CB8AC3E}">
        <p14:creationId xmlns:p14="http://schemas.microsoft.com/office/powerpoint/2010/main" val="3082753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chartan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F6014-7DB0-CF4A-88E9-463AB221A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45457A-9933-1149-9392-ABAF631B7C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‹#›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4" name="Tijdelijke aanduiding voor grafiek 4">
            <a:extLst>
              <a:ext uri="{FF2B5EF4-FFF2-40B4-BE49-F238E27FC236}">
                <a16:creationId xmlns:a16="http://schemas.microsoft.com/office/drawing/2014/main" id="{3AF460E3-37FD-6B4C-86A1-EEC95DD40B34}"/>
              </a:ext>
            </a:extLst>
          </p:cNvPr>
          <p:cNvSpPr>
            <a:spLocks noGrp="1"/>
          </p:cNvSpPr>
          <p:nvPr>
            <p:ph type="chart" sz="quarter" idx="11" hasCustomPrompt="1"/>
          </p:nvPr>
        </p:nvSpPr>
        <p:spPr>
          <a:xfrm>
            <a:off x="623889" y="2760663"/>
            <a:ext cx="10944224" cy="34766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object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A507705-E8A5-0A44-A7D0-4ECFDD431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3888" y="1690688"/>
            <a:ext cx="10936287" cy="885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83614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UAntwerpen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90802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UAntwerpen_titl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AAABACC8-28A2-D34B-8A1E-5CF7BA9005CC}"/>
              </a:ext>
            </a:extLst>
          </p:cNvPr>
          <p:cNvSpPr/>
          <p:nvPr userDrawn="1"/>
        </p:nvSpPr>
        <p:spPr>
          <a:xfrm>
            <a:off x="623888" y="627478"/>
            <a:ext cx="10954551" cy="5618356"/>
          </a:xfrm>
          <a:custGeom>
            <a:avLst/>
            <a:gdLst>
              <a:gd name="connsiteX0" fmla="*/ 0 w 10296525"/>
              <a:gd name="connsiteY0" fmla="*/ 0 h 4968875"/>
              <a:gd name="connsiteX1" fmla="*/ 10296525 w 10296525"/>
              <a:gd name="connsiteY1" fmla="*/ 0 h 4968875"/>
              <a:gd name="connsiteX2" fmla="*/ 10296525 w 10296525"/>
              <a:gd name="connsiteY2" fmla="*/ 4968875 h 4968875"/>
              <a:gd name="connsiteX3" fmla="*/ 253304 w 10296525"/>
              <a:gd name="connsiteY3" fmla="*/ 4968875 h 4968875"/>
              <a:gd name="connsiteX4" fmla="*/ 202263 w 10296525"/>
              <a:gd name="connsiteY4" fmla="*/ 4963730 h 4968875"/>
              <a:gd name="connsiteX5" fmla="*/ 0 w 10296525"/>
              <a:gd name="connsiteY5" fmla="*/ 4715562 h 4968875"/>
              <a:gd name="connsiteX6" fmla="*/ 0 w 10296525"/>
              <a:gd name="connsiteY6" fmla="*/ 0 h 4968875"/>
              <a:gd name="connsiteX0" fmla="*/ 0 w 10629811"/>
              <a:gd name="connsiteY0" fmla="*/ 0 h 4968875"/>
              <a:gd name="connsiteX1" fmla="*/ 10629811 w 10629811"/>
              <a:gd name="connsiteY1" fmla="*/ 8546 h 4968875"/>
              <a:gd name="connsiteX2" fmla="*/ 10296525 w 10629811"/>
              <a:gd name="connsiteY2" fmla="*/ 4968875 h 4968875"/>
              <a:gd name="connsiteX3" fmla="*/ 253304 w 10629811"/>
              <a:gd name="connsiteY3" fmla="*/ 4968875 h 4968875"/>
              <a:gd name="connsiteX4" fmla="*/ 202263 w 10629811"/>
              <a:gd name="connsiteY4" fmla="*/ 4963730 h 4968875"/>
              <a:gd name="connsiteX5" fmla="*/ 0 w 10629811"/>
              <a:gd name="connsiteY5" fmla="*/ 4715562 h 4968875"/>
              <a:gd name="connsiteX6" fmla="*/ 0 w 10629811"/>
              <a:gd name="connsiteY6" fmla="*/ 0 h 4968875"/>
              <a:gd name="connsiteX0" fmla="*/ 0 w 10629811"/>
              <a:gd name="connsiteY0" fmla="*/ 0 h 4977421"/>
              <a:gd name="connsiteX1" fmla="*/ 10629811 w 10629811"/>
              <a:gd name="connsiteY1" fmla="*/ 8546 h 4977421"/>
              <a:gd name="connsiteX2" fmla="*/ 10629811 w 10629811"/>
              <a:gd name="connsiteY2" fmla="*/ 4977421 h 4977421"/>
              <a:gd name="connsiteX3" fmla="*/ 253304 w 10629811"/>
              <a:gd name="connsiteY3" fmla="*/ 4968875 h 4977421"/>
              <a:gd name="connsiteX4" fmla="*/ 202263 w 10629811"/>
              <a:gd name="connsiteY4" fmla="*/ 4963730 h 4977421"/>
              <a:gd name="connsiteX5" fmla="*/ 0 w 10629811"/>
              <a:gd name="connsiteY5" fmla="*/ 4715562 h 4977421"/>
              <a:gd name="connsiteX6" fmla="*/ 0 w 10629811"/>
              <a:gd name="connsiteY6" fmla="*/ 0 h 4977421"/>
              <a:gd name="connsiteX0" fmla="*/ 8545 w 10629811"/>
              <a:gd name="connsiteY0" fmla="*/ 0 h 5618356"/>
              <a:gd name="connsiteX1" fmla="*/ 10629811 w 10629811"/>
              <a:gd name="connsiteY1" fmla="*/ 649481 h 5618356"/>
              <a:gd name="connsiteX2" fmla="*/ 10629811 w 10629811"/>
              <a:gd name="connsiteY2" fmla="*/ 5618356 h 5618356"/>
              <a:gd name="connsiteX3" fmla="*/ 253304 w 10629811"/>
              <a:gd name="connsiteY3" fmla="*/ 5609810 h 5618356"/>
              <a:gd name="connsiteX4" fmla="*/ 202263 w 10629811"/>
              <a:gd name="connsiteY4" fmla="*/ 5604665 h 5618356"/>
              <a:gd name="connsiteX5" fmla="*/ 0 w 10629811"/>
              <a:gd name="connsiteY5" fmla="*/ 5356497 h 5618356"/>
              <a:gd name="connsiteX6" fmla="*/ 8545 w 10629811"/>
              <a:gd name="connsiteY6" fmla="*/ 0 h 5618356"/>
              <a:gd name="connsiteX0" fmla="*/ 8545 w 10946005"/>
              <a:gd name="connsiteY0" fmla="*/ 0 h 5618356"/>
              <a:gd name="connsiteX1" fmla="*/ 10946005 w 10946005"/>
              <a:gd name="connsiteY1" fmla="*/ 8546 h 5618356"/>
              <a:gd name="connsiteX2" fmla="*/ 10629811 w 10946005"/>
              <a:gd name="connsiteY2" fmla="*/ 5618356 h 5618356"/>
              <a:gd name="connsiteX3" fmla="*/ 253304 w 10946005"/>
              <a:gd name="connsiteY3" fmla="*/ 5609810 h 5618356"/>
              <a:gd name="connsiteX4" fmla="*/ 202263 w 10946005"/>
              <a:gd name="connsiteY4" fmla="*/ 5604665 h 5618356"/>
              <a:gd name="connsiteX5" fmla="*/ 0 w 10946005"/>
              <a:gd name="connsiteY5" fmla="*/ 5356497 h 5618356"/>
              <a:gd name="connsiteX6" fmla="*/ 8545 w 10946005"/>
              <a:gd name="connsiteY6" fmla="*/ 0 h 5618356"/>
              <a:gd name="connsiteX0" fmla="*/ 8545 w 10954551"/>
              <a:gd name="connsiteY0" fmla="*/ 0 h 5618356"/>
              <a:gd name="connsiteX1" fmla="*/ 10946005 w 10954551"/>
              <a:gd name="connsiteY1" fmla="*/ 8546 h 5618356"/>
              <a:gd name="connsiteX2" fmla="*/ 10954551 w 10954551"/>
              <a:gd name="connsiteY2" fmla="*/ 5618356 h 5618356"/>
              <a:gd name="connsiteX3" fmla="*/ 253304 w 10954551"/>
              <a:gd name="connsiteY3" fmla="*/ 5609810 h 5618356"/>
              <a:gd name="connsiteX4" fmla="*/ 202263 w 10954551"/>
              <a:gd name="connsiteY4" fmla="*/ 5604665 h 5618356"/>
              <a:gd name="connsiteX5" fmla="*/ 0 w 10954551"/>
              <a:gd name="connsiteY5" fmla="*/ 5356497 h 5618356"/>
              <a:gd name="connsiteX6" fmla="*/ 8545 w 10954551"/>
              <a:gd name="connsiteY6" fmla="*/ 0 h 56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54551" h="5618356">
                <a:moveTo>
                  <a:pt x="8545" y="0"/>
                </a:moveTo>
                <a:lnTo>
                  <a:pt x="10946005" y="8546"/>
                </a:lnTo>
                <a:cubicBezTo>
                  <a:pt x="10948854" y="1878483"/>
                  <a:pt x="10951702" y="3748419"/>
                  <a:pt x="10954551" y="5618356"/>
                </a:cubicBezTo>
                <a:lnTo>
                  <a:pt x="253304" y="5609810"/>
                </a:lnTo>
                <a:lnTo>
                  <a:pt x="202263" y="5604665"/>
                </a:lnTo>
                <a:cubicBezTo>
                  <a:pt x="86832" y="5581044"/>
                  <a:pt x="0" y="5478911"/>
                  <a:pt x="0" y="5356497"/>
                </a:cubicBezTo>
                <a:cubicBezTo>
                  <a:pt x="2848" y="3570998"/>
                  <a:pt x="5697" y="1785499"/>
                  <a:pt x="85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BE" dirty="0"/>
          </a:p>
        </p:txBody>
      </p:sp>
      <p:sp>
        <p:nvSpPr>
          <p:cNvPr id="5" name="Tijdelijke aanduiding voor titel 1">
            <a:extLst>
              <a:ext uri="{FF2B5EF4-FFF2-40B4-BE49-F238E27FC236}">
                <a16:creationId xmlns:a16="http://schemas.microsoft.com/office/drawing/2014/main" id="{31D26ADD-50E0-864E-879F-AED5604BF2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453" y="2318879"/>
            <a:ext cx="109639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66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2534ABFA-B94B-7346-9AA3-E2278EC84F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4453" y="4071937"/>
            <a:ext cx="10963985" cy="1043343"/>
          </a:xfrm>
          <a:prstGeom prst="rect">
            <a:avLst/>
          </a:prstGeom>
        </p:spPr>
        <p:txBody>
          <a:bodyPr/>
          <a:lstStyle>
            <a:lvl1pPr algn="ctr">
              <a:buNone/>
              <a:defRPr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2pPr>
            <a:lvl3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3pPr>
            <a:lvl4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4pPr>
            <a:lvl5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5pPr>
          </a:lstStyle>
          <a:p>
            <a:r>
              <a:rPr lang="en-US" noProof="0" dirty="0"/>
              <a:t>Click to edit master subtitle style</a:t>
            </a:r>
          </a:p>
        </p:txBody>
      </p:sp>
      <p:pic>
        <p:nvPicPr>
          <p:cNvPr id="17" name="Afbeelding 5">
            <a:extLst>
              <a:ext uri="{FF2B5EF4-FFF2-40B4-BE49-F238E27FC236}">
                <a16:creationId xmlns:a16="http://schemas.microsoft.com/office/drawing/2014/main" id="{B9DEEA89-1D64-4629-B832-554B89D051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400" y="6466361"/>
            <a:ext cx="867176" cy="22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20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titleredful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itel 1">
            <a:extLst>
              <a:ext uri="{FF2B5EF4-FFF2-40B4-BE49-F238E27FC236}">
                <a16:creationId xmlns:a16="http://schemas.microsoft.com/office/drawing/2014/main" id="{7ABBDCB5-5D2A-8947-AEB8-B06A6093E3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2737623"/>
            <a:ext cx="109442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66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DBF08461-C600-4C47-803A-43BF0EAD9B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888" y="4471987"/>
            <a:ext cx="10944225" cy="1062037"/>
          </a:xfrm>
          <a:prstGeom prst="rect">
            <a:avLst/>
          </a:prstGeom>
        </p:spPr>
        <p:txBody>
          <a:bodyPr/>
          <a:lstStyle>
            <a:lvl1pPr algn="ctr">
              <a:buNone/>
              <a:defRPr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2pPr>
            <a:lvl3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3pPr>
            <a:lvl4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4pPr>
            <a:lvl5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5pPr>
          </a:lstStyle>
          <a:p>
            <a:r>
              <a:rPr lang="en-US" noProof="0" dirty="0"/>
              <a:t>Click to edit master subtitle style</a:t>
            </a:r>
          </a:p>
        </p:txBody>
      </p:sp>
      <p:pic>
        <p:nvPicPr>
          <p:cNvPr id="16" name="Afbeelding 12">
            <a:extLst>
              <a:ext uri="{FF2B5EF4-FFF2-40B4-BE49-F238E27FC236}">
                <a16:creationId xmlns:a16="http://schemas.microsoft.com/office/drawing/2014/main" id="{D9C957F6-60B6-4D8B-A101-1844D34A62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23059" y="1506906"/>
            <a:ext cx="2745882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38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titl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AAABACC8-28A2-D34B-8A1E-5CF7BA9005CC}"/>
              </a:ext>
            </a:extLst>
          </p:cNvPr>
          <p:cNvSpPr/>
          <p:nvPr userDrawn="1"/>
        </p:nvSpPr>
        <p:spPr>
          <a:xfrm>
            <a:off x="623888" y="627478"/>
            <a:ext cx="10954551" cy="5618356"/>
          </a:xfrm>
          <a:custGeom>
            <a:avLst/>
            <a:gdLst>
              <a:gd name="connsiteX0" fmla="*/ 0 w 10296525"/>
              <a:gd name="connsiteY0" fmla="*/ 0 h 4968875"/>
              <a:gd name="connsiteX1" fmla="*/ 10296525 w 10296525"/>
              <a:gd name="connsiteY1" fmla="*/ 0 h 4968875"/>
              <a:gd name="connsiteX2" fmla="*/ 10296525 w 10296525"/>
              <a:gd name="connsiteY2" fmla="*/ 4968875 h 4968875"/>
              <a:gd name="connsiteX3" fmla="*/ 253304 w 10296525"/>
              <a:gd name="connsiteY3" fmla="*/ 4968875 h 4968875"/>
              <a:gd name="connsiteX4" fmla="*/ 202263 w 10296525"/>
              <a:gd name="connsiteY4" fmla="*/ 4963730 h 4968875"/>
              <a:gd name="connsiteX5" fmla="*/ 0 w 10296525"/>
              <a:gd name="connsiteY5" fmla="*/ 4715562 h 4968875"/>
              <a:gd name="connsiteX6" fmla="*/ 0 w 10296525"/>
              <a:gd name="connsiteY6" fmla="*/ 0 h 4968875"/>
              <a:gd name="connsiteX0" fmla="*/ 0 w 10629811"/>
              <a:gd name="connsiteY0" fmla="*/ 0 h 4968875"/>
              <a:gd name="connsiteX1" fmla="*/ 10629811 w 10629811"/>
              <a:gd name="connsiteY1" fmla="*/ 8546 h 4968875"/>
              <a:gd name="connsiteX2" fmla="*/ 10296525 w 10629811"/>
              <a:gd name="connsiteY2" fmla="*/ 4968875 h 4968875"/>
              <a:gd name="connsiteX3" fmla="*/ 253304 w 10629811"/>
              <a:gd name="connsiteY3" fmla="*/ 4968875 h 4968875"/>
              <a:gd name="connsiteX4" fmla="*/ 202263 w 10629811"/>
              <a:gd name="connsiteY4" fmla="*/ 4963730 h 4968875"/>
              <a:gd name="connsiteX5" fmla="*/ 0 w 10629811"/>
              <a:gd name="connsiteY5" fmla="*/ 4715562 h 4968875"/>
              <a:gd name="connsiteX6" fmla="*/ 0 w 10629811"/>
              <a:gd name="connsiteY6" fmla="*/ 0 h 4968875"/>
              <a:gd name="connsiteX0" fmla="*/ 0 w 10629811"/>
              <a:gd name="connsiteY0" fmla="*/ 0 h 4977421"/>
              <a:gd name="connsiteX1" fmla="*/ 10629811 w 10629811"/>
              <a:gd name="connsiteY1" fmla="*/ 8546 h 4977421"/>
              <a:gd name="connsiteX2" fmla="*/ 10629811 w 10629811"/>
              <a:gd name="connsiteY2" fmla="*/ 4977421 h 4977421"/>
              <a:gd name="connsiteX3" fmla="*/ 253304 w 10629811"/>
              <a:gd name="connsiteY3" fmla="*/ 4968875 h 4977421"/>
              <a:gd name="connsiteX4" fmla="*/ 202263 w 10629811"/>
              <a:gd name="connsiteY4" fmla="*/ 4963730 h 4977421"/>
              <a:gd name="connsiteX5" fmla="*/ 0 w 10629811"/>
              <a:gd name="connsiteY5" fmla="*/ 4715562 h 4977421"/>
              <a:gd name="connsiteX6" fmla="*/ 0 w 10629811"/>
              <a:gd name="connsiteY6" fmla="*/ 0 h 4977421"/>
              <a:gd name="connsiteX0" fmla="*/ 8545 w 10629811"/>
              <a:gd name="connsiteY0" fmla="*/ 0 h 5618356"/>
              <a:gd name="connsiteX1" fmla="*/ 10629811 w 10629811"/>
              <a:gd name="connsiteY1" fmla="*/ 649481 h 5618356"/>
              <a:gd name="connsiteX2" fmla="*/ 10629811 w 10629811"/>
              <a:gd name="connsiteY2" fmla="*/ 5618356 h 5618356"/>
              <a:gd name="connsiteX3" fmla="*/ 253304 w 10629811"/>
              <a:gd name="connsiteY3" fmla="*/ 5609810 h 5618356"/>
              <a:gd name="connsiteX4" fmla="*/ 202263 w 10629811"/>
              <a:gd name="connsiteY4" fmla="*/ 5604665 h 5618356"/>
              <a:gd name="connsiteX5" fmla="*/ 0 w 10629811"/>
              <a:gd name="connsiteY5" fmla="*/ 5356497 h 5618356"/>
              <a:gd name="connsiteX6" fmla="*/ 8545 w 10629811"/>
              <a:gd name="connsiteY6" fmla="*/ 0 h 5618356"/>
              <a:gd name="connsiteX0" fmla="*/ 8545 w 10946005"/>
              <a:gd name="connsiteY0" fmla="*/ 0 h 5618356"/>
              <a:gd name="connsiteX1" fmla="*/ 10946005 w 10946005"/>
              <a:gd name="connsiteY1" fmla="*/ 8546 h 5618356"/>
              <a:gd name="connsiteX2" fmla="*/ 10629811 w 10946005"/>
              <a:gd name="connsiteY2" fmla="*/ 5618356 h 5618356"/>
              <a:gd name="connsiteX3" fmla="*/ 253304 w 10946005"/>
              <a:gd name="connsiteY3" fmla="*/ 5609810 h 5618356"/>
              <a:gd name="connsiteX4" fmla="*/ 202263 w 10946005"/>
              <a:gd name="connsiteY4" fmla="*/ 5604665 h 5618356"/>
              <a:gd name="connsiteX5" fmla="*/ 0 w 10946005"/>
              <a:gd name="connsiteY5" fmla="*/ 5356497 h 5618356"/>
              <a:gd name="connsiteX6" fmla="*/ 8545 w 10946005"/>
              <a:gd name="connsiteY6" fmla="*/ 0 h 5618356"/>
              <a:gd name="connsiteX0" fmla="*/ 8545 w 10954551"/>
              <a:gd name="connsiteY0" fmla="*/ 0 h 5618356"/>
              <a:gd name="connsiteX1" fmla="*/ 10946005 w 10954551"/>
              <a:gd name="connsiteY1" fmla="*/ 8546 h 5618356"/>
              <a:gd name="connsiteX2" fmla="*/ 10954551 w 10954551"/>
              <a:gd name="connsiteY2" fmla="*/ 5618356 h 5618356"/>
              <a:gd name="connsiteX3" fmla="*/ 253304 w 10954551"/>
              <a:gd name="connsiteY3" fmla="*/ 5609810 h 5618356"/>
              <a:gd name="connsiteX4" fmla="*/ 202263 w 10954551"/>
              <a:gd name="connsiteY4" fmla="*/ 5604665 h 5618356"/>
              <a:gd name="connsiteX5" fmla="*/ 0 w 10954551"/>
              <a:gd name="connsiteY5" fmla="*/ 5356497 h 5618356"/>
              <a:gd name="connsiteX6" fmla="*/ 8545 w 10954551"/>
              <a:gd name="connsiteY6" fmla="*/ 0 h 56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54551" h="5618356">
                <a:moveTo>
                  <a:pt x="8545" y="0"/>
                </a:moveTo>
                <a:lnTo>
                  <a:pt x="10946005" y="8546"/>
                </a:lnTo>
                <a:cubicBezTo>
                  <a:pt x="10948854" y="1878483"/>
                  <a:pt x="10951702" y="3748419"/>
                  <a:pt x="10954551" y="5618356"/>
                </a:cubicBezTo>
                <a:lnTo>
                  <a:pt x="253304" y="5609810"/>
                </a:lnTo>
                <a:lnTo>
                  <a:pt x="202263" y="5604665"/>
                </a:lnTo>
                <a:cubicBezTo>
                  <a:pt x="86832" y="5581044"/>
                  <a:pt x="0" y="5478911"/>
                  <a:pt x="0" y="5356497"/>
                </a:cubicBezTo>
                <a:cubicBezTo>
                  <a:pt x="2848" y="3570998"/>
                  <a:pt x="5697" y="1785499"/>
                  <a:pt x="85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BE" dirty="0"/>
          </a:p>
        </p:txBody>
      </p:sp>
      <p:sp>
        <p:nvSpPr>
          <p:cNvPr id="5" name="Tijdelijke aanduiding voor titel 1">
            <a:extLst>
              <a:ext uri="{FF2B5EF4-FFF2-40B4-BE49-F238E27FC236}">
                <a16:creationId xmlns:a16="http://schemas.microsoft.com/office/drawing/2014/main" id="{31D26ADD-50E0-864E-879F-AED5604BF2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453" y="2318879"/>
            <a:ext cx="109639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66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2534ABFA-B94B-7346-9AA3-E2278EC84F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4453" y="4071937"/>
            <a:ext cx="10963985" cy="1043343"/>
          </a:xfrm>
          <a:prstGeom prst="rect">
            <a:avLst/>
          </a:prstGeom>
        </p:spPr>
        <p:txBody>
          <a:bodyPr/>
          <a:lstStyle>
            <a:lvl1pPr algn="ctr">
              <a:buNone/>
              <a:defRPr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2pPr>
            <a:lvl3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3pPr>
            <a:lvl4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4pPr>
            <a:lvl5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5pPr>
          </a:lstStyle>
          <a:p>
            <a:r>
              <a:rPr lang="en-US" noProof="0" dirty="0"/>
              <a:t>Click to edit master subtitle style</a:t>
            </a:r>
          </a:p>
        </p:txBody>
      </p:sp>
      <p:pic>
        <p:nvPicPr>
          <p:cNvPr id="17" name="Afbeelding 5">
            <a:extLst>
              <a:ext uri="{FF2B5EF4-FFF2-40B4-BE49-F238E27FC236}">
                <a16:creationId xmlns:a16="http://schemas.microsoft.com/office/drawing/2014/main" id="{B9DEEA89-1D64-4629-B832-554B89D051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400" y="6466361"/>
            <a:ext cx="867176" cy="22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788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1imagewit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9">
            <a:extLst>
              <a:ext uri="{FF2B5EF4-FFF2-40B4-BE49-F238E27FC236}">
                <a16:creationId xmlns:a16="http://schemas.microsoft.com/office/drawing/2014/main" id="{C3132F7D-D063-1C4B-8D0F-49AC33221A4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3888" y="627478"/>
            <a:ext cx="10944225" cy="5609810"/>
          </a:xfrm>
          <a:custGeom>
            <a:avLst/>
            <a:gdLst>
              <a:gd name="connsiteX0" fmla="*/ 8545 w 10944225"/>
              <a:gd name="connsiteY0" fmla="*/ 0 h 5609810"/>
              <a:gd name="connsiteX1" fmla="*/ 10944225 w 10944225"/>
              <a:gd name="connsiteY1" fmla="*/ 8545 h 5609810"/>
              <a:gd name="connsiteX2" fmla="*/ 10944225 w 10944225"/>
              <a:gd name="connsiteY2" fmla="*/ 5609810 h 5609810"/>
              <a:gd name="connsiteX3" fmla="*/ 253304 w 10944225"/>
              <a:gd name="connsiteY3" fmla="*/ 5609810 h 5609810"/>
              <a:gd name="connsiteX4" fmla="*/ 202263 w 10944225"/>
              <a:gd name="connsiteY4" fmla="*/ 5604665 h 5609810"/>
              <a:gd name="connsiteX5" fmla="*/ 0 w 10944225"/>
              <a:gd name="connsiteY5" fmla="*/ 5356497 h 5609810"/>
              <a:gd name="connsiteX6" fmla="*/ 8545 w 10944225"/>
              <a:gd name="connsiteY6" fmla="*/ 0 h 560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44225" h="5609810">
                <a:moveTo>
                  <a:pt x="8545" y="0"/>
                </a:moveTo>
                <a:lnTo>
                  <a:pt x="10944225" y="8545"/>
                </a:lnTo>
                <a:lnTo>
                  <a:pt x="10944225" y="5609810"/>
                </a:lnTo>
                <a:lnTo>
                  <a:pt x="253304" y="5609810"/>
                </a:lnTo>
                <a:lnTo>
                  <a:pt x="202263" y="5604665"/>
                </a:lnTo>
                <a:cubicBezTo>
                  <a:pt x="86832" y="5581044"/>
                  <a:pt x="0" y="5478911"/>
                  <a:pt x="0" y="5356497"/>
                </a:cubicBezTo>
                <a:cubicBezTo>
                  <a:pt x="2848" y="3570998"/>
                  <a:pt x="5697" y="1785499"/>
                  <a:pt x="8545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</p:spTree>
    <p:extLst>
      <p:ext uri="{BB962C8B-B14F-4D97-AF65-F5344CB8AC3E}">
        <p14:creationId xmlns:p14="http://schemas.microsoft.com/office/powerpoint/2010/main" val="3398203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1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999222-05DA-F24F-99F4-A098BCC40D8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3888" y="627478"/>
            <a:ext cx="10944225" cy="5609810"/>
          </a:xfrm>
          <a:custGeom>
            <a:avLst/>
            <a:gdLst>
              <a:gd name="connsiteX0" fmla="*/ 8545 w 10944225"/>
              <a:gd name="connsiteY0" fmla="*/ 0 h 5609810"/>
              <a:gd name="connsiteX1" fmla="*/ 10944225 w 10944225"/>
              <a:gd name="connsiteY1" fmla="*/ 8545 h 5609810"/>
              <a:gd name="connsiteX2" fmla="*/ 10944225 w 10944225"/>
              <a:gd name="connsiteY2" fmla="*/ 5609810 h 5609810"/>
              <a:gd name="connsiteX3" fmla="*/ 253304 w 10944225"/>
              <a:gd name="connsiteY3" fmla="*/ 5609810 h 5609810"/>
              <a:gd name="connsiteX4" fmla="*/ 202263 w 10944225"/>
              <a:gd name="connsiteY4" fmla="*/ 5604665 h 5609810"/>
              <a:gd name="connsiteX5" fmla="*/ 0 w 10944225"/>
              <a:gd name="connsiteY5" fmla="*/ 5356497 h 5609810"/>
              <a:gd name="connsiteX6" fmla="*/ 8545 w 10944225"/>
              <a:gd name="connsiteY6" fmla="*/ 0 h 560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44225" h="5609810">
                <a:moveTo>
                  <a:pt x="8545" y="0"/>
                </a:moveTo>
                <a:lnTo>
                  <a:pt x="10944225" y="8545"/>
                </a:lnTo>
                <a:lnTo>
                  <a:pt x="10944225" y="5609810"/>
                </a:lnTo>
                <a:lnTo>
                  <a:pt x="253304" y="5609810"/>
                </a:lnTo>
                <a:lnTo>
                  <a:pt x="202263" y="5604665"/>
                </a:lnTo>
                <a:cubicBezTo>
                  <a:pt x="86832" y="5581044"/>
                  <a:pt x="0" y="5478911"/>
                  <a:pt x="0" y="5356497"/>
                </a:cubicBezTo>
                <a:cubicBezTo>
                  <a:pt x="2848" y="3570998"/>
                  <a:pt x="5697" y="1785499"/>
                  <a:pt x="8545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pic>
        <p:nvPicPr>
          <p:cNvPr id="14" name="Afbeelding 5">
            <a:extLst>
              <a:ext uri="{FF2B5EF4-FFF2-40B4-BE49-F238E27FC236}">
                <a16:creationId xmlns:a16="http://schemas.microsoft.com/office/drawing/2014/main" id="{5364E5CA-8701-44A9-9FAA-5375A1F5CE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400" y="6466361"/>
            <a:ext cx="867176" cy="22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0901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1image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3">
            <a:extLst>
              <a:ext uri="{FF2B5EF4-FFF2-40B4-BE49-F238E27FC236}">
                <a16:creationId xmlns:a16="http://schemas.microsoft.com/office/drawing/2014/main" id="{BF020726-1AA6-EE4D-9CD8-9B40673609E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sp>
        <p:nvSpPr>
          <p:cNvPr id="4" name="Tijdelijke aanduiding voor tekst 5">
            <a:extLst>
              <a:ext uri="{FF2B5EF4-FFF2-40B4-BE49-F238E27FC236}">
                <a16:creationId xmlns:a16="http://schemas.microsoft.com/office/drawing/2014/main" id="{89753A3A-E019-254C-9677-C9C519017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06518" y="3613790"/>
            <a:ext cx="3761595" cy="7286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First Name Name</a:t>
            </a: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4D01101A-4B64-9146-92CB-AB7133B61F7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05738" y="1500371"/>
            <a:ext cx="3762375" cy="1945955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buNone/>
              <a:defRPr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Quote</a:t>
            </a:r>
          </a:p>
        </p:txBody>
      </p:sp>
    </p:spTree>
    <p:extLst>
      <p:ext uri="{BB962C8B-B14F-4D97-AF65-F5344CB8AC3E}">
        <p14:creationId xmlns:p14="http://schemas.microsoft.com/office/powerpoint/2010/main" val="109219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imagean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1B9851-093E-A241-B582-F0998CFFFE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‹#›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7" name="Titel 4">
            <a:extLst>
              <a:ext uri="{FF2B5EF4-FFF2-40B4-BE49-F238E27FC236}">
                <a16:creationId xmlns:a16="http://schemas.microsoft.com/office/drawing/2014/main" id="{041CBA9C-BD5E-424C-93BC-60164869E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4313" y="620713"/>
            <a:ext cx="5003800" cy="1385085"/>
          </a:xfrm>
        </p:spPr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Picture Placeholder 32">
            <a:extLst>
              <a:ext uri="{FF2B5EF4-FFF2-40B4-BE49-F238E27FC236}">
                <a16:creationId xmlns:a16="http://schemas.microsoft.com/office/drawing/2014/main" id="{971C9B50-FEE3-1047-A14B-9C8C2F5D6064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23889" y="620713"/>
            <a:ext cx="5145732" cy="5616575"/>
          </a:xfrm>
          <a:custGeom>
            <a:avLst/>
            <a:gdLst>
              <a:gd name="connsiteX0" fmla="*/ 0 w 5145732"/>
              <a:gd name="connsiteY0" fmla="*/ 0 h 5616575"/>
              <a:gd name="connsiteX1" fmla="*/ 5145732 w 5145732"/>
              <a:gd name="connsiteY1" fmla="*/ 0 h 5616575"/>
              <a:gd name="connsiteX2" fmla="*/ 5145732 w 5145732"/>
              <a:gd name="connsiteY2" fmla="*/ 5616575 h 5616575"/>
              <a:gd name="connsiteX3" fmla="*/ 253304 w 5145732"/>
              <a:gd name="connsiteY3" fmla="*/ 5616575 h 5616575"/>
              <a:gd name="connsiteX4" fmla="*/ 202263 w 5145732"/>
              <a:gd name="connsiteY4" fmla="*/ 5611430 h 5616575"/>
              <a:gd name="connsiteX5" fmla="*/ 0 w 5145732"/>
              <a:gd name="connsiteY5" fmla="*/ 5363262 h 561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5732" h="5616575">
                <a:moveTo>
                  <a:pt x="0" y="0"/>
                </a:moveTo>
                <a:lnTo>
                  <a:pt x="5145732" y="0"/>
                </a:lnTo>
                <a:lnTo>
                  <a:pt x="5145732" y="5616575"/>
                </a:lnTo>
                <a:lnTo>
                  <a:pt x="253304" y="5616575"/>
                </a:lnTo>
                <a:lnTo>
                  <a:pt x="202263" y="5611430"/>
                </a:lnTo>
                <a:cubicBezTo>
                  <a:pt x="86832" y="5587809"/>
                  <a:pt x="0" y="5485676"/>
                  <a:pt x="0" y="5363262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3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00C433-47C4-4D3D-A245-AA41DF75B6E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564313" y="2271713"/>
            <a:ext cx="5004000" cy="3965575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1791485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1imagequoteand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09DBE046-B8F3-D840-ABA8-37DDBE8E14F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3888" y="627478"/>
            <a:ext cx="10944225" cy="5609810"/>
          </a:xfrm>
          <a:custGeom>
            <a:avLst/>
            <a:gdLst>
              <a:gd name="connsiteX0" fmla="*/ 8545 w 10944225"/>
              <a:gd name="connsiteY0" fmla="*/ 0 h 5609810"/>
              <a:gd name="connsiteX1" fmla="*/ 10944225 w 10944225"/>
              <a:gd name="connsiteY1" fmla="*/ 8545 h 5609810"/>
              <a:gd name="connsiteX2" fmla="*/ 10944225 w 10944225"/>
              <a:gd name="connsiteY2" fmla="*/ 5609810 h 5609810"/>
              <a:gd name="connsiteX3" fmla="*/ 253304 w 10944225"/>
              <a:gd name="connsiteY3" fmla="*/ 5609810 h 5609810"/>
              <a:gd name="connsiteX4" fmla="*/ 202263 w 10944225"/>
              <a:gd name="connsiteY4" fmla="*/ 5604665 h 5609810"/>
              <a:gd name="connsiteX5" fmla="*/ 0 w 10944225"/>
              <a:gd name="connsiteY5" fmla="*/ 5356497 h 5609810"/>
              <a:gd name="connsiteX6" fmla="*/ 8545 w 10944225"/>
              <a:gd name="connsiteY6" fmla="*/ 0 h 560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44225" h="5609810">
                <a:moveTo>
                  <a:pt x="8545" y="0"/>
                </a:moveTo>
                <a:lnTo>
                  <a:pt x="10944225" y="8545"/>
                </a:lnTo>
                <a:lnTo>
                  <a:pt x="10944225" y="5609810"/>
                </a:lnTo>
                <a:lnTo>
                  <a:pt x="253304" y="5609810"/>
                </a:lnTo>
                <a:lnTo>
                  <a:pt x="202263" y="5604665"/>
                </a:lnTo>
                <a:cubicBezTo>
                  <a:pt x="86832" y="5581044"/>
                  <a:pt x="0" y="5478911"/>
                  <a:pt x="0" y="5356497"/>
                </a:cubicBezTo>
                <a:cubicBezTo>
                  <a:pt x="2848" y="3570998"/>
                  <a:pt x="5697" y="1785499"/>
                  <a:pt x="8545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sp>
        <p:nvSpPr>
          <p:cNvPr id="4" name="Tijdelijke aanduiding voor tekst 5">
            <a:extLst>
              <a:ext uri="{FF2B5EF4-FFF2-40B4-BE49-F238E27FC236}">
                <a16:creationId xmlns:a16="http://schemas.microsoft.com/office/drawing/2014/main" id="{29C33EA9-EAA8-554B-9770-EC4BF96CD42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06519" y="3613790"/>
            <a:ext cx="3415735" cy="7286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First Name Name</a:t>
            </a: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9A2A5195-C3FC-3548-A159-FD845F8D8A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05739" y="1500371"/>
            <a:ext cx="3416443" cy="1945955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Quote</a:t>
            </a:r>
          </a:p>
        </p:txBody>
      </p:sp>
      <p:pic>
        <p:nvPicPr>
          <p:cNvPr id="16" name="Afbeelding 5">
            <a:extLst>
              <a:ext uri="{FF2B5EF4-FFF2-40B4-BE49-F238E27FC236}">
                <a16:creationId xmlns:a16="http://schemas.microsoft.com/office/drawing/2014/main" id="{D1E7E4FE-EB1E-4D7F-8B3F-62E84FC8F5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400" y="6466361"/>
            <a:ext cx="867176" cy="22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745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UAntwerpen_only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2A766-FA6C-4E42-BAD1-58E378599F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1DCFB5-39F0-E04F-B592-B890194C07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5A4F71-3F20-42EB-95C9-52E7339E42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3888" y="1516380"/>
            <a:ext cx="10944225" cy="4720907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09372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image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ekst 5">
            <a:extLst>
              <a:ext uri="{FF2B5EF4-FFF2-40B4-BE49-F238E27FC236}">
                <a16:creationId xmlns:a16="http://schemas.microsoft.com/office/drawing/2014/main" id="{B12DC5D2-C15B-384E-ACE3-F0E40CA5B41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19850" y="3790950"/>
            <a:ext cx="4679950" cy="7286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First Name Surname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8C578B-3D4D-A146-A851-282B51A240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9850" y="1550988"/>
            <a:ext cx="5148263" cy="20097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40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FontTx/>
              <a:buNone/>
              <a:defRPr b="1" i="0">
                <a:latin typeface="ITC Officina Sans Std Book" panose="020B0506040203020204" pitchFamily="34" charset="77"/>
              </a:defRPr>
            </a:lvl2pPr>
            <a:lvl3pPr>
              <a:buFontTx/>
              <a:buNone/>
              <a:defRPr b="1" i="0">
                <a:latin typeface="ITC Officina Sans Std Book" panose="020B0506040203020204" pitchFamily="34" charset="77"/>
              </a:defRPr>
            </a:lvl3pPr>
            <a:lvl4pPr>
              <a:buFontTx/>
              <a:buNone/>
              <a:defRPr b="1" i="0">
                <a:latin typeface="ITC Officina Sans Std Book" panose="020B0506040203020204" pitchFamily="34" charset="77"/>
              </a:defRPr>
            </a:lvl4pPr>
            <a:lvl5pPr>
              <a:buFontTx/>
              <a:buNone/>
              <a:defRPr b="1" i="0">
                <a:latin typeface="ITC Officina Sans Std Book" panose="020B0506040203020204" pitchFamily="34" charset="77"/>
              </a:defRPr>
            </a:lvl5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8" name="Picture Placeholder 32">
            <a:extLst>
              <a:ext uri="{FF2B5EF4-FFF2-40B4-BE49-F238E27FC236}">
                <a16:creationId xmlns:a16="http://schemas.microsoft.com/office/drawing/2014/main" id="{EC1F9A97-4534-9843-B646-D059D7C6C134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23889" y="620713"/>
            <a:ext cx="5145732" cy="5616575"/>
          </a:xfrm>
          <a:custGeom>
            <a:avLst/>
            <a:gdLst>
              <a:gd name="connsiteX0" fmla="*/ 0 w 5145732"/>
              <a:gd name="connsiteY0" fmla="*/ 0 h 5616575"/>
              <a:gd name="connsiteX1" fmla="*/ 5145732 w 5145732"/>
              <a:gd name="connsiteY1" fmla="*/ 0 h 5616575"/>
              <a:gd name="connsiteX2" fmla="*/ 5145732 w 5145732"/>
              <a:gd name="connsiteY2" fmla="*/ 5616575 h 5616575"/>
              <a:gd name="connsiteX3" fmla="*/ 253304 w 5145732"/>
              <a:gd name="connsiteY3" fmla="*/ 5616575 h 5616575"/>
              <a:gd name="connsiteX4" fmla="*/ 202263 w 5145732"/>
              <a:gd name="connsiteY4" fmla="*/ 5611430 h 5616575"/>
              <a:gd name="connsiteX5" fmla="*/ 0 w 5145732"/>
              <a:gd name="connsiteY5" fmla="*/ 5363262 h 561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5732" h="5616575">
                <a:moveTo>
                  <a:pt x="0" y="0"/>
                </a:moveTo>
                <a:lnTo>
                  <a:pt x="5145732" y="0"/>
                </a:lnTo>
                <a:lnTo>
                  <a:pt x="5145732" y="5616575"/>
                </a:lnTo>
                <a:lnTo>
                  <a:pt x="253304" y="5616575"/>
                </a:lnTo>
                <a:lnTo>
                  <a:pt x="202263" y="5611430"/>
                </a:lnTo>
                <a:cubicBezTo>
                  <a:pt x="86832" y="5587809"/>
                  <a:pt x="0" y="5485676"/>
                  <a:pt x="0" y="5363262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3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5BB1C7-FC5A-B946-BB68-C1CE13FA7270}"/>
              </a:ext>
            </a:extLst>
          </p:cNvPr>
          <p:cNvSpPr txBox="1"/>
          <p:nvPr userDrawn="1"/>
        </p:nvSpPr>
        <p:spPr>
          <a:xfrm>
            <a:off x="7758545" y="1939636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en-US" sz="1600" b="0" i="0" noProof="0">
              <a:latin typeface="ITC Officina Sans Std Book" panose="020B0506040203020204" pitchFamily="34" charset="77"/>
            </a:endParaRP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7E144AFC-D904-4FB6-B919-055F696512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23493" y="6339173"/>
            <a:ext cx="2644619" cy="365125"/>
          </a:xfrm>
        </p:spPr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‹#›</a:t>
            </a:fld>
            <a:endParaRPr lang="nl-BE" dirty="0">
              <a:latin typeface="Calibri Light" panose="020F0302020204030204" pitchFamily="34" charset="0"/>
            </a:endParaRPr>
          </a:p>
        </p:txBody>
      </p:sp>
      <p:pic>
        <p:nvPicPr>
          <p:cNvPr id="22" name="Afbeelding 9">
            <a:extLst>
              <a:ext uri="{FF2B5EF4-FFF2-40B4-BE49-F238E27FC236}">
                <a16:creationId xmlns:a16="http://schemas.microsoft.com/office/drawing/2014/main" id="{752406CF-E1DB-4F93-8F26-924E169462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19850" y="620713"/>
            <a:ext cx="4572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643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smallimagean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C6F1C0-FB41-374F-96D7-91F7C4144D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‹#›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4" name="Titel 4">
            <a:extLst>
              <a:ext uri="{FF2B5EF4-FFF2-40B4-BE49-F238E27FC236}">
                <a16:creationId xmlns:a16="http://schemas.microsoft.com/office/drawing/2014/main" id="{9356378E-A322-0148-887E-E179D9487B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87825" y="620713"/>
            <a:ext cx="7380287" cy="1524317"/>
          </a:xfrm>
        </p:spPr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5" name="Tijdelijke aanduiding voor inhoud 19">
            <a:extLst>
              <a:ext uri="{FF2B5EF4-FFF2-40B4-BE49-F238E27FC236}">
                <a16:creationId xmlns:a16="http://schemas.microsoft.com/office/drawing/2014/main" id="{FF5D94AB-D4EB-5448-86E3-3EB6A7057B5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187825" y="2386148"/>
            <a:ext cx="7380287" cy="3851139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Object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6A3A24F-2120-4AFD-BACB-61D96D62CDEE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23888" y="620713"/>
            <a:ext cx="3338512" cy="5616575"/>
          </a:xfrm>
          <a:custGeom>
            <a:avLst/>
            <a:gdLst>
              <a:gd name="connsiteX0" fmla="*/ 0 w 3338512"/>
              <a:gd name="connsiteY0" fmla="*/ 0 h 5616575"/>
              <a:gd name="connsiteX1" fmla="*/ 1897639 w 3338512"/>
              <a:gd name="connsiteY1" fmla="*/ 0 h 5616575"/>
              <a:gd name="connsiteX2" fmla="*/ 2245442 w 3338512"/>
              <a:gd name="connsiteY2" fmla="*/ 0 h 5616575"/>
              <a:gd name="connsiteX3" fmla="*/ 3338512 w 3338512"/>
              <a:gd name="connsiteY3" fmla="*/ 0 h 5616575"/>
              <a:gd name="connsiteX4" fmla="*/ 3338512 w 3338512"/>
              <a:gd name="connsiteY4" fmla="*/ 5616000 h 5616575"/>
              <a:gd name="connsiteX5" fmla="*/ 2245442 w 3338512"/>
              <a:gd name="connsiteY5" fmla="*/ 5616000 h 5616575"/>
              <a:gd name="connsiteX6" fmla="*/ 2245442 w 3338512"/>
              <a:gd name="connsiteY6" fmla="*/ 5616575 h 5616575"/>
              <a:gd name="connsiteX7" fmla="*/ 219036 w 3338512"/>
              <a:gd name="connsiteY7" fmla="*/ 5616575 h 5616575"/>
              <a:gd name="connsiteX8" fmla="*/ 174900 w 3338512"/>
              <a:gd name="connsiteY8" fmla="*/ 5611430 h 5616575"/>
              <a:gd name="connsiteX9" fmla="*/ 0 w 3338512"/>
              <a:gd name="connsiteY9" fmla="*/ 5363262 h 561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38512" h="5616575">
                <a:moveTo>
                  <a:pt x="0" y="0"/>
                </a:moveTo>
                <a:lnTo>
                  <a:pt x="1897639" y="0"/>
                </a:lnTo>
                <a:lnTo>
                  <a:pt x="2245442" y="0"/>
                </a:lnTo>
                <a:lnTo>
                  <a:pt x="3338512" y="0"/>
                </a:lnTo>
                <a:lnTo>
                  <a:pt x="3338512" y="5616000"/>
                </a:lnTo>
                <a:lnTo>
                  <a:pt x="2245442" y="5616000"/>
                </a:lnTo>
                <a:lnTo>
                  <a:pt x="2245442" y="5616575"/>
                </a:lnTo>
                <a:lnTo>
                  <a:pt x="219036" y="5616575"/>
                </a:lnTo>
                <a:lnTo>
                  <a:pt x="174900" y="5611430"/>
                </a:lnTo>
                <a:cubicBezTo>
                  <a:pt x="75085" y="5587809"/>
                  <a:pt x="0" y="5485676"/>
                  <a:pt x="0" y="5363262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3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 dirty="0"/>
              <a:t>Click the icon to add an image</a:t>
            </a:r>
          </a:p>
        </p:txBody>
      </p:sp>
    </p:spTree>
    <p:extLst>
      <p:ext uri="{BB962C8B-B14F-4D97-AF65-F5344CB8AC3E}">
        <p14:creationId xmlns:p14="http://schemas.microsoft.com/office/powerpoint/2010/main" val="1467339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wideimagean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B888CD-A307-4440-9DD3-B7D11E6E03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‹#›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4" name="Titel 4">
            <a:extLst>
              <a:ext uri="{FF2B5EF4-FFF2-40B4-BE49-F238E27FC236}">
                <a16:creationId xmlns:a16="http://schemas.microsoft.com/office/drawing/2014/main" id="{83767035-9902-FC49-AC72-35DC514AC3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7" y="3981389"/>
            <a:ext cx="10934529" cy="665480"/>
          </a:xfrm>
        </p:spPr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5" name="Tijdelijke aanduiding voor inhoud 19">
            <a:extLst>
              <a:ext uri="{FF2B5EF4-FFF2-40B4-BE49-F238E27FC236}">
                <a16:creationId xmlns:a16="http://schemas.microsoft.com/office/drawing/2014/main" id="{A4040A68-34E6-9A48-9414-CDB50C7EDBA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3888" y="4857371"/>
            <a:ext cx="10934529" cy="1379915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Object</a:t>
            </a: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D9E92B83-A16B-FC4F-BC12-7624D8F23711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23888" y="620713"/>
            <a:ext cx="10934529" cy="3150175"/>
          </a:xfrm>
          <a:custGeom>
            <a:avLst/>
            <a:gdLst>
              <a:gd name="connsiteX0" fmla="*/ 0 w 10934529"/>
              <a:gd name="connsiteY0" fmla="*/ 0 h 3150175"/>
              <a:gd name="connsiteX1" fmla="*/ 10934529 w 10934529"/>
              <a:gd name="connsiteY1" fmla="*/ 0 h 3150175"/>
              <a:gd name="connsiteX2" fmla="*/ 10934529 w 10934529"/>
              <a:gd name="connsiteY2" fmla="*/ 3150175 h 3150175"/>
              <a:gd name="connsiteX3" fmla="*/ 253304 w 10934529"/>
              <a:gd name="connsiteY3" fmla="*/ 3150175 h 3150175"/>
              <a:gd name="connsiteX4" fmla="*/ 202263 w 10934529"/>
              <a:gd name="connsiteY4" fmla="*/ 3145030 h 3150175"/>
              <a:gd name="connsiteX5" fmla="*/ 0 w 10934529"/>
              <a:gd name="connsiteY5" fmla="*/ 2896862 h 315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4529" h="3150175">
                <a:moveTo>
                  <a:pt x="0" y="0"/>
                </a:moveTo>
                <a:lnTo>
                  <a:pt x="10934529" y="0"/>
                </a:lnTo>
                <a:lnTo>
                  <a:pt x="10934529" y="3150175"/>
                </a:lnTo>
                <a:lnTo>
                  <a:pt x="253304" y="3150175"/>
                </a:lnTo>
                <a:lnTo>
                  <a:pt x="202263" y="3145030"/>
                </a:lnTo>
                <a:cubicBezTo>
                  <a:pt x="86832" y="3121409"/>
                  <a:pt x="0" y="3019276"/>
                  <a:pt x="0" y="2896862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3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</p:spTree>
    <p:extLst>
      <p:ext uri="{BB962C8B-B14F-4D97-AF65-F5344CB8AC3E}">
        <p14:creationId xmlns:p14="http://schemas.microsoft.com/office/powerpoint/2010/main" val="360649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3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3DA42F-3FB6-ED4E-BB67-A10574D209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‹#›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7" name="Tijdelijke aanduiding voor tekst 3">
            <a:extLst>
              <a:ext uri="{FF2B5EF4-FFF2-40B4-BE49-F238E27FC236}">
                <a16:creationId xmlns:a16="http://schemas.microsoft.com/office/drawing/2014/main" id="{AA798DC2-15C2-744D-A0DA-FBAD9971D43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80411" y="3547641"/>
            <a:ext cx="3456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8" name="Tijdelijke aanduiding voor tekst 3">
            <a:extLst>
              <a:ext uri="{FF2B5EF4-FFF2-40B4-BE49-F238E27FC236}">
                <a16:creationId xmlns:a16="http://schemas.microsoft.com/office/drawing/2014/main" id="{45C6B10F-3A7A-0A4C-A932-1D4E1382BFD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28097" y="3547641"/>
            <a:ext cx="3456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9" name="Tijdelijke aanduiding voor tekst 3">
            <a:extLst>
              <a:ext uri="{FF2B5EF4-FFF2-40B4-BE49-F238E27FC236}">
                <a16:creationId xmlns:a16="http://schemas.microsoft.com/office/drawing/2014/main" id="{999ECC60-AB72-8647-A135-FB0CF980826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2724" y="3547641"/>
            <a:ext cx="3456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1" name="Picture Placeholder 18">
            <a:extLst>
              <a:ext uri="{FF2B5EF4-FFF2-40B4-BE49-F238E27FC236}">
                <a16:creationId xmlns:a16="http://schemas.microsoft.com/office/drawing/2014/main" id="{9EEB3BC6-5818-4244-A78C-1A7B9F04BE5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2722" y="643266"/>
            <a:ext cx="3456000" cy="2447925"/>
          </a:xfrm>
          <a:custGeom>
            <a:avLst/>
            <a:gdLst>
              <a:gd name="connsiteX0" fmla="*/ 0 w 3447151"/>
              <a:gd name="connsiteY0" fmla="*/ 0 h 2445472"/>
              <a:gd name="connsiteX1" fmla="*/ 3447151 w 3447151"/>
              <a:gd name="connsiteY1" fmla="*/ 0 h 2445472"/>
              <a:gd name="connsiteX2" fmla="*/ 3447151 w 3447151"/>
              <a:gd name="connsiteY2" fmla="*/ 2445472 h 2445472"/>
              <a:gd name="connsiteX3" fmla="*/ 253304 w 3447151"/>
              <a:gd name="connsiteY3" fmla="*/ 2445472 h 2445472"/>
              <a:gd name="connsiteX4" fmla="*/ 202263 w 3447151"/>
              <a:gd name="connsiteY4" fmla="*/ 2440327 h 2445472"/>
              <a:gd name="connsiteX5" fmla="*/ 0 w 3447151"/>
              <a:gd name="connsiteY5" fmla="*/ 2192159 h 2445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47151" h="2445472">
                <a:moveTo>
                  <a:pt x="0" y="0"/>
                </a:moveTo>
                <a:lnTo>
                  <a:pt x="3447151" y="0"/>
                </a:lnTo>
                <a:lnTo>
                  <a:pt x="3447151" y="2445472"/>
                </a:lnTo>
                <a:lnTo>
                  <a:pt x="253304" y="2445472"/>
                </a:lnTo>
                <a:lnTo>
                  <a:pt x="202263" y="2440327"/>
                </a:lnTo>
                <a:cubicBezTo>
                  <a:pt x="86832" y="2416706"/>
                  <a:pt x="0" y="2314573"/>
                  <a:pt x="0" y="2192159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sp>
        <p:nvSpPr>
          <p:cNvPr id="12" name="Picture Placeholder 20">
            <a:extLst>
              <a:ext uri="{FF2B5EF4-FFF2-40B4-BE49-F238E27FC236}">
                <a16:creationId xmlns:a16="http://schemas.microsoft.com/office/drawing/2014/main" id="{816787A9-2DFD-A54D-B3D1-B9387B7C893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380410" y="643266"/>
            <a:ext cx="3456000" cy="2447925"/>
          </a:xfrm>
          <a:custGeom>
            <a:avLst/>
            <a:gdLst>
              <a:gd name="connsiteX0" fmla="*/ 0 w 3447151"/>
              <a:gd name="connsiteY0" fmla="*/ 0 h 2445472"/>
              <a:gd name="connsiteX1" fmla="*/ 3447151 w 3447151"/>
              <a:gd name="connsiteY1" fmla="*/ 0 h 2445472"/>
              <a:gd name="connsiteX2" fmla="*/ 3447151 w 3447151"/>
              <a:gd name="connsiteY2" fmla="*/ 2445472 h 2445472"/>
              <a:gd name="connsiteX3" fmla="*/ 253304 w 3447151"/>
              <a:gd name="connsiteY3" fmla="*/ 2445472 h 2445472"/>
              <a:gd name="connsiteX4" fmla="*/ 202263 w 3447151"/>
              <a:gd name="connsiteY4" fmla="*/ 2440327 h 2445472"/>
              <a:gd name="connsiteX5" fmla="*/ 0 w 3447151"/>
              <a:gd name="connsiteY5" fmla="*/ 2192159 h 2445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47151" h="2445472">
                <a:moveTo>
                  <a:pt x="0" y="0"/>
                </a:moveTo>
                <a:lnTo>
                  <a:pt x="3447151" y="0"/>
                </a:lnTo>
                <a:lnTo>
                  <a:pt x="3447151" y="2445472"/>
                </a:lnTo>
                <a:lnTo>
                  <a:pt x="253304" y="2445472"/>
                </a:lnTo>
                <a:lnTo>
                  <a:pt x="202263" y="2440327"/>
                </a:lnTo>
                <a:cubicBezTo>
                  <a:pt x="86832" y="2416706"/>
                  <a:pt x="0" y="2314573"/>
                  <a:pt x="0" y="2192159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2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sp>
        <p:nvSpPr>
          <p:cNvPr id="13" name="Picture Placeholder 21">
            <a:extLst>
              <a:ext uri="{FF2B5EF4-FFF2-40B4-BE49-F238E27FC236}">
                <a16:creationId xmlns:a16="http://schemas.microsoft.com/office/drawing/2014/main" id="{B04326B7-E91B-9740-A418-C88B2E74C60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128097" y="643266"/>
            <a:ext cx="3456000" cy="2447925"/>
          </a:xfrm>
          <a:custGeom>
            <a:avLst/>
            <a:gdLst>
              <a:gd name="connsiteX0" fmla="*/ 0 w 3447151"/>
              <a:gd name="connsiteY0" fmla="*/ 0 h 2445472"/>
              <a:gd name="connsiteX1" fmla="*/ 3447151 w 3447151"/>
              <a:gd name="connsiteY1" fmla="*/ 0 h 2445472"/>
              <a:gd name="connsiteX2" fmla="*/ 3447151 w 3447151"/>
              <a:gd name="connsiteY2" fmla="*/ 2445472 h 2445472"/>
              <a:gd name="connsiteX3" fmla="*/ 253304 w 3447151"/>
              <a:gd name="connsiteY3" fmla="*/ 2445472 h 2445472"/>
              <a:gd name="connsiteX4" fmla="*/ 202263 w 3447151"/>
              <a:gd name="connsiteY4" fmla="*/ 2440327 h 2445472"/>
              <a:gd name="connsiteX5" fmla="*/ 0 w 3447151"/>
              <a:gd name="connsiteY5" fmla="*/ 2192159 h 2445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47151" h="2445472">
                <a:moveTo>
                  <a:pt x="0" y="0"/>
                </a:moveTo>
                <a:lnTo>
                  <a:pt x="3447151" y="0"/>
                </a:lnTo>
                <a:lnTo>
                  <a:pt x="3447151" y="2445472"/>
                </a:lnTo>
                <a:lnTo>
                  <a:pt x="253304" y="2445472"/>
                </a:lnTo>
                <a:lnTo>
                  <a:pt x="202263" y="2440327"/>
                </a:lnTo>
                <a:cubicBezTo>
                  <a:pt x="86832" y="2416706"/>
                  <a:pt x="0" y="2314573"/>
                  <a:pt x="0" y="2192159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D414A82-8300-43F5-8449-10B8D34A3010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632723" y="4181794"/>
            <a:ext cx="3456000" cy="205304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C55D1222-512A-4020-AE86-8C428804EA1D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4380410" y="4181794"/>
            <a:ext cx="3456000" cy="205304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A007419B-9354-4CE8-81AF-E975BC83ACBC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8128097" y="4181794"/>
            <a:ext cx="3456000" cy="205304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22180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3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D96712-8A94-CB4B-8CE6-B7A18FB194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‹#›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5" name="Tijdelijke aanduiding voor afbeelding 33">
            <a:extLst>
              <a:ext uri="{FF2B5EF4-FFF2-40B4-BE49-F238E27FC236}">
                <a16:creationId xmlns:a16="http://schemas.microsoft.com/office/drawing/2014/main" id="{9BF78AC3-F061-4145-A432-3FB7391D0F0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14198" y="1378339"/>
            <a:ext cx="1674000" cy="1672263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16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6" name="Tijdelijke aanduiding voor afbeelding 33">
            <a:extLst>
              <a:ext uri="{FF2B5EF4-FFF2-40B4-BE49-F238E27FC236}">
                <a16:creationId xmlns:a16="http://schemas.microsoft.com/office/drawing/2014/main" id="{AAA97E2B-5188-B740-8501-2BF96B4796A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260054" y="1378339"/>
            <a:ext cx="1674000" cy="1672263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16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7" name="Tijdelijke aanduiding voor afbeelding 33">
            <a:extLst>
              <a:ext uri="{FF2B5EF4-FFF2-40B4-BE49-F238E27FC236}">
                <a16:creationId xmlns:a16="http://schemas.microsoft.com/office/drawing/2014/main" id="{6410F448-44B9-E245-8CA2-3AC4F6FCD9F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005909" y="1378339"/>
            <a:ext cx="1674000" cy="1672263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16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8" name="Tijdelijke aanduiding voor tekst 3">
            <a:extLst>
              <a:ext uri="{FF2B5EF4-FFF2-40B4-BE49-F238E27FC236}">
                <a16:creationId xmlns:a16="http://schemas.microsoft.com/office/drawing/2014/main" id="{C9026212-289C-F34A-A4D7-E30D294D419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0810" y="3704273"/>
            <a:ext cx="3438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1" name="Tijdelijke aanduiding voor tekst 3">
            <a:extLst>
              <a:ext uri="{FF2B5EF4-FFF2-40B4-BE49-F238E27FC236}">
                <a16:creationId xmlns:a16="http://schemas.microsoft.com/office/drawing/2014/main" id="{642A680A-1625-824E-8281-465F0A135B3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36376" y="3704273"/>
            <a:ext cx="3438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3" name="Tijdelijke aanduiding voor tekst 3">
            <a:extLst>
              <a:ext uri="{FF2B5EF4-FFF2-40B4-BE49-F238E27FC236}">
                <a16:creationId xmlns:a16="http://schemas.microsoft.com/office/drawing/2014/main" id="{466E1215-57EE-734D-95D4-32CDFD6B77A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83593" y="3704273"/>
            <a:ext cx="3438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66692AD7-78D2-4CCE-AF2E-3E0B2562ECFE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30810" y="4248038"/>
            <a:ext cx="3438000" cy="1990800"/>
          </a:xfrm>
        </p:spPr>
        <p:txBody>
          <a:bodyPr>
            <a:normAutofit/>
          </a:bodyPr>
          <a:lstStyle>
            <a:lvl1pPr marL="182563" indent="-182563" algn="ctr">
              <a:defRPr sz="1600" b="0">
                <a:latin typeface="+mj-lt"/>
              </a:defRPr>
            </a:lvl1pPr>
            <a:lvl2pPr marL="360363" indent="-184150" algn="ctr">
              <a:defRPr sz="1400" b="0">
                <a:latin typeface="+mj-lt"/>
              </a:defRPr>
            </a:lvl2pPr>
            <a:lvl3pPr marL="536575" indent="-176213" algn="ctr">
              <a:defRPr sz="1200">
                <a:latin typeface="+mj-lt"/>
              </a:defRPr>
            </a:lvl3pPr>
            <a:lvl4pPr marL="719138" indent="-182563" algn="ctr">
              <a:defRPr sz="1100">
                <a:latin typeface="+mj-lt"/>
              </a:defRPr>
            </a:lvl4pPr>
            <a:lvl5pPr marL="895350" indent="-176213" algn="ctr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FC120415-A1CE-44F6-BDB2-ECE056C8A73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383593" y="4248038"/>
            <a:ext cx="3438000" cy="1990800"/>
          </a:xfrm>
        </p:spPr>
        <p:txBody>
          <a:bodyPr>
            <a:normAutofit/>
          </a:bodyPr>
          <a:lstStyle>
            <a:lvl1pPr marL="182563" indent="-182563" algn="ctr">
              <a:defRPr sz="1600" b="0">
                <a:latin typeface="+mj-lt"/>
              </a:defRPr>
            </a:lvl1pPr>
            <a:lvl2pPr marL="360363" indent="-184150" algn="ctr">
              <a:defRPr sz="1400" b="0">
                <a:latin typeface="+mj-lt"/>
              </a:defRPr>
            </a:lvl2pPr>
            <a:lvl3pPr marL="536575" indent="-176213" algn="ctr">
              <a:defRPr sz="1200">
                <a:latin typeface="+mj-lt"/>
              </a:defRPr>
            </a:lvl3pPr>
            <a:lvl4pPr marL="719138" indent="-182563" algn="ctr">
              <a:defRPr sz="1100">
                <a:latin typeface="+mj-lt"/>
              </a:defRPr>
            </a:lvl4pPr>
            <a:lvl5pPr marL="895350" indent="-176213" algn="ctr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E18EDD4A-93E4-41E6-A00B-6EF03C4ACB69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8136376" y="4248038"/>
            <a:ext cx="3438000" cy="1990800"/>
          </a:xfrm>
        </p:spPr>
        <p:txBody>
          <a:bodyPr>
            <a:normAutofit/>
          </a:bodyPr>
          <a:lstStyle>
            <a:lvl1pPr marL="182563" indent="-182563" algn="ctr">
              <a:defRPr sz="1600" b="0">
                <a:latin typeface="+mj-lt"/>
              </a:defRPr>
            </a:lvl1pPr>
            <a:lvl2pPr marL="360363" indent="-184150" algn="ctr">
              <a:defRPr sz="1400" b="0">
                <a:latin typeface="+mj-lt"/>
              </a:defRPr>
            </a:lvl2pPr>
            <a:lvl3pPr marL="536575" indent="-176213" algn="ctr">
              <a:defRPr sz="1200">
                <a:latin typeface="+mj-lt"/>
              </a:defRPr>
            </a:lvl3pPr>
            <a:lvl4pPr marL="719138" indent="-182563" algn="ctr">
              <a:defRPr sz="1100">
                <a:latin typeface="+mj-lt"/>
              </a:defRPr>
            </a:lvl4pPr>
            <a:lvl5pPr marL="895350" indent="-176213" algn="ctr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7923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3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D96712-8A94-CB4B-8CE6-B7A18FB194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‹#›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8" name="Tijdelijke aanduiding voor tekst 3">
            <a:extLst>
              <a:ext uri="{FF2B5EF4-FFF2-40B4-BE49-F238E27FC236}">
                <a16:creationId xmlns:a16="http://schemas.microsoft.com/office/drawing/2014/main" id="{C9026212-289C-F34A-A4D7-E30D294D419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0810" y="1578459"/>
            <a:ext cx="3438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Subtitle</a:t>
            </a:r>
          </a:p>
        </p:txBody>
      </p:sp>
      <p:sp>
        <p:nvSpPr>
          <p:cNvPr id="11" name="Tijdelijke aanduiding voor tekst 3">
            <a:extLst>
              <a:ext uri="{FF2B5EF4-FFF2-40B4-BE49-F238E27FC236}">
                <a16:creationId xmlns:a16="http://schemas.microsoft.com/office/drawing/2014/main" id="{642A680A-1625-824E-8281-465F0A135B3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36376" y="1578459"/>
            <a:ext cx="3438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3" name="Tijdelijke aanduiding voor tekst 3">
            <a:extLst>
              <a:ext uri="{FF2B5EF4-FFF2-40B4-BE49-F238E27FC236}">
                <a16:creationId xmlns:a16="http://schemas.microsoft.com/office/drawing/2014/main" id="{466E1215-57EE-734D-95D4-32CDFD6B77A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83593" y="1578459"/>
            <a:ext cx="3438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66692AD7-78D2-4CCE-AF2E-3E0B2562ECFE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30810" y="2122223"/>
            <a:ext cx="3438000" cy="4115063"/>
          </a:xfrm>
        </p:spPr>
        <p:txBody>
          <a:bodyPr>
            <a:normAutofit/>
          </a:bodyPr>
          <a:lstStyle>
            <a:lvl1pPr marL="182563" indent="-182563" algn="l">
              <a:defRPr sz="1600" b="0">
                <a:latin typeface="+mj-lt"/>
              </a:defRPr>
            </a:lvl1pPr>
            <a:lvl2pPr marL="360363" indent="-184150" algn="l">
              <a:defRPr sz="1400" b="0">
                <a:latin typeface="+mj-lt"/>
              </a:defRPr>
            </a:lvl2pPr>
            <a:lvl3pPr marL="536575" indent="-176213" algn="l">
              <a:defRPr sz="1200">
                <a:latin typeface="+mj-lt"/>
              </a:defRPr>
            </a:lvl3pPr>
            <a:lvl4pPr marL="719138" indent="-182563" algn="l">
              <a:defRPr sz="1100">
                <a:latin typeface="+mj-lt"/>
              </a:defRPr>
            </a:lvl4pPr>
            <a:lvl5pPr marL="895350" indent="-176213" algn="l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FC120415-A1CE-44F6-BDB2-ECE056C8A73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383593" y="2122223"/>
            <a:ext cx="3438000" cy="4115063"/>
          </a:xfrm>
        </p:spPr>
        <p:txBody>
          <a:bodyPr>
            <a:normAutofit/>
          </a:bodyPr>
          <a:lstStyle>
            <a:lvl1pPr marL="182563" indent="-182563" algn="l">
              <a:defRPr sz="1600" b="0">
                <a:latin typeface="+mj-lt"/>
              </a:defRPr>
            </a:lvl1pPr>
            <a:lvl2pPr marL="360363" indent="-184150" algn="l">
              <a:defRPr sz="1400" b="0">
                <a:latin typeface="+mj-lt"/>
              </a:defRPr>
            </a:lvl2pPr>
            <a:lvl3pPr marL="536575" indent="-176213" algn="l">
              <a:defRPr sz="1200">
                <a:latin typeface="+mj-lt"/>
              </a:defRPr>
            </a:lvl3pPr>
            <a:lvl4pPr marL="719138" indent="-182563" algn="l">
              <a:defRPr sz="1100">
                <a:latin typeface="+mj-lt"/>
              </a:defRPr>
            </a:lvl4pPr>
            <a:lvl5pPr marL="895350" indent="-176213" algn="l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E18EDD4A-93E4-41E6-A00B-6EF03C4ACB69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8136376" y="2122223"/>
            <a:ext cx="3438000" cy="4115063"/>
          </a:xfrm>
        </p:spPr>
        <p:txBody>
          <a:bodyPr>
            <a:normAutofit/>
          </a:bodyPr>
          <a:lstStyle>
            <a:lvl1pPr marL="182563" indent="-182563" algn="l">
              <a:defRPr sz="1600" b="0">
                <a:latin typeface="+mj-lt"/>
              </a:defRPr>
            </a:lvl1pPr>
            <a:lvl2pPr marL="360363" indent="-184150" algn="l">
              <a:defRPr sz="1400" b="0">
                <a:latin typeface="+mj-lt"/>
              </a:defRPr>
            </a:lvl2pPr>
            <a:lvl3pPr marL="536575" indent="-176213" algn="l">
              <a:defRPr sz="1200">
                <a:latin typeface="+mj-lt"/>
              </a:defRPr>
            </a:lvl3pPr>
            <a:lvl4pPr marL="719138" indent="-182563" algn="l">
              <a:defRPr sz="1100">
                <a:latin typeface="+mj-lt"/>
              </a:defRPr>
            </a:lvl4pPr>
            <a:lvl5pPr marL="895350" indent="-176213" algn="l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788162A-5A9D-4BDD-AC29-D36DAB7865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7" y="620713"/>
            <a:ext cx="10944226" cy="791794"/>
          </a:xfrm>
        </p:spPr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8899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2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D96712-8A94-CB4B-8CE6-B7A18FB194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‹#›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8" name="Tijdelijke aanduiding voor tekst 3">
            <a:extLst>
              <a:ext uri="{FF2B5EF4-FFF2-40B4-BE49-F238E27FC236}">
                <a16:creationId xmlns:a16="http://schemas.microsoft.com/office/drawing/2014/main" id="{C9026212-289C-F34A-A4D7-E30D294D419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0809" y="1578459"/>
            <a:ext cx="5307799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3" name="Tijdelijke aanduiding voor tekst 3">
            <a:extLst>
              <a:ext uri="{FF2B5EF4-FFF2-40B4-BE49-F238E27FC236}">
                <a16:creationId xmlns:a16="http://schemas.microsoft.com/office/drawing/2014/main" id="{466E1215-57EE-734D-95D4-32CDFD6B77A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53391" y="1578459"/>
            <a:ext cx="5307799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66692AD7-78D2-4CCE-AF2E-3E0B2562ECFE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30809" y="2122223"/>
            <a:ext cx="5307799" cy="4115063"/>
          </a:xfrm>
        </p:spPr>
        <p:txBody>
          <a:bodyPr>
            <a:normAutofit/>
          </a:bodyPr>
          <a:lstStyle>
            <a:lvl1pPr marL="182563" indent="-182563" algn="l">
              <a:defRPr sz="1600" b="0">
                <a:latin typeface="+mj-lt"/>
              </a:defRPr>
            </a:lvl1pPr>
            <a:lvl2pPr marL="360363" indent="-184150" algn="l">
              <a:defRPr sz="1400" b="0">
                <a:latin typeface="+mj-lt"/>
              </a:defRPr>
            </a:lvl2pPr>
            <a:lvl3pPr marL="536575" indent="-176213" algn="l">
              <a:defRPr sz="1200">
                <a:latin typeface="+mj-lt"/>
              </a:defRPr>
            </a:lvl3pPr>
            <a:lvl4pPr marL="719138" indent="-182563" algn="l">
              <a:defRPr sz="1100">
                <a:latin typeface="+mj-lt"/>
              </a:defRPr>
            </a:lvl4pPr>
            <a:lvl5pPr marL="895350" indent="-176213" algn="l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FC120415-A1CE-44F6-BDB2-ECE056C8A73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253391" y="2122223"/>
            <a:ext cx="5307799" cy="4115063"/>
          </a:xfrm>
        </p:spPr>
        <p:txBody>
          <a:bodyPr>
            <a:normAutofit/>
          </a:bodyPr>
          <a:lstStyle>
            <a:lvl1pPr marL="182563" indent="-182563" algn="l">
              <a:defRPr sz="1600" b="0">
                <a:latin typeface="+mj-lt"/>
              </a:defRPr>
            </a:lvl1pPr>
            <a:lvl2pPr marL="360363" indent="-184150" algn="l">
              <a:defRPr sz="1400" b="0">
                <a:latin typeface="+mj-lt"/>
              </a:defRPr>
            </a:lvl2pPr>
            <a:lvl3pPr marL="536575" indent="-176213" algn="l">
              <a:defRPr sz="1200">
                <a:latin typeface="+mj-lt"/>
              </a:defRPr>
            </a:lvl3pPr>
            <a:lvl4pPr marL="719138" indent="-182563" algn="l">
              <a:defRPr sz="1100">
                <a:latin typeface="+mj-lt"/>
              </a:defRPr>
            </a:lvl4pPr>
            <a:lvl5pPr marL="895350" indent="-176213" algn="l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788162A-5A9D-4BDD-AC29-D36DAB7865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7" y="620713"/>
            <a:ext cx="10944226" cy="791794"/>
          </a:xfrm>
        </p:spPr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1797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itel 1">
            <a:extLst>
              <a:ext uri="{FF2B5EF4-FFF2-40B4-BE49-F238E27FC236}">
                <a16:creationId xmlns:a16="http://schemas.microsoft.com/office/drawing/2014/main" id="{1948A336-DFA9-6348-B512-B2BBC75D1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620713"/>
            <a:ext cx="10944226" cy="79179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Tijdelijke aanduiding voor dianummer 3">
            <a:extLst>
              <a:ext uri="{FF2B5EF4-FFF2-40B4-BE49-F238E27FC236}">
                <a16:creationId xmlns:a16="http://schemas.microsoft.com/office/drawing/2014/main" id="{ACEE07E0-D229-2548-A4C6-019956C34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23493" y="6339173"/>
            <a:ext cx="26446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‹#›</a:t>
            </a:fld>
            <a:endParaRPr lang="nl-B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12212B-EACF-4AB5-8035-E9729BF53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1516380"/>
            <a:ext cx="10944225" cy="47209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8" name="Afbeelding 5">
            <a:extLst>
              <a:ext uri="{FF2B5EF4-FFF2-40B4-BE49-F238E27FC236}">
                <a16:creationId xmlns:a16="http://schemas.microsoft.com/office/drawing/2014/main" id="{28FB73F1-7269-47FF-86D6-7DE691640759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26400" y="6466361"/>
            <a:ext cx="867176" cy="226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15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6" r:id="rId8"/>
    <p:sldLayoutId id="2147484117" r:id="rId9"/>
    <p:sldLayoutId id="2147484111" r:id="rId10"/>
    <p:sldLayoutId id="2147484113" r:id="rId11"/>
    <p:sldLayoutId id="2147484112" r:id="rId12"/>
    <p:sldLayoutId id="2147484102" r:id="rId13"/>
    <p:sldLayoutId id="2147484119" r:id="rId14"/>
  </p:sldLayoutIdLst>
  <p:hf hdr="0"/>
  <p:txStyles>
    <p:titleStyle>
      <a:lvl1pPr algn="l" defTabSz="1217054" rtl="0" eaLnBrk="1" fontAlgn="base" hangingPunct="1">
        <a:spcBef>
          <a:spcPct val="0"/>
        </a:spcBef>
        <a:spcAft>
          <a:spcPct val="0"/>
        </a:spcAft>
        <a:defRPr sz="3800" b="1" i="0" kern="1200">
          <a:solidFill>
            <a:schemeClr val="accent2"/>
          </a:solidFill>
          <a:latin typeface="Calibri" panose="020F0502020204030204" pitchFamily="34" charset="0"/>
          <a:ea typeface="Verdana" charset="0"/>
          <a:cs typeface="Calibri" panose="020F0502020204030204" pitchFamily="34" charset="0"/>
        </a:defRPr>
      </a:lvl1pPr>
      <a:lvl2pPr algn="l" defTabSz="1217054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l" defTabSz="1217054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l" defTabSz="1217054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l" defTabSz="1217054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68288" indent="-268288" algn="l" defTabSz="1217054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§"/>
        <a:defRPr sz="2800" b="1" i="0" kern="1200">
          <a:solidFill>
            <a:schemeClr val="tx1"/>
          </a:solidFill>
          <a:latin typeface="+mn-lt"/>
          <a:ea typeface="Verdana" charset="0"/>
          <a:cs typeface="Calibri Light" panose="020F0302020204030204" pitchFamily="34" charset="0"/>
        </a:defRPr>
      </a:lvl1pPr>
      <a:lvl2pPr marL="628650" indent="-268288" algn="l" defTabSz="121705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Verdana" charset="0"/>
          <a:cs typeface="Calibri" panose="020F0502020204030204" pitchFamily="34" charset="0"/>
        </a:defRPr>
      </a:lvl2pPr>
      <a:lvl3pPr marL="987425" indent="-268288" algn="l" defTabSz="121705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Verdana" charset="0"/>
          <a:cs typeface="Calibri" panose="020F0502020204030204" pitchFamily="34" charset="0"/>
        </a:defRPr>
      </a:lvl3pPr>
      <a:lvl4pPr marL="1347788" indent="-268288" algn="l" defTabSz="121705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Verdana" charset="0"/>
          <a:cs typeface="Calibri" panose="020F0502020204030204" pitchFamily="34" charset="0"/>
        </a:defRPr>
      </a:lvl4pPr>
      <a:lvl5pPr marL="1700213" indent="-268288" algn="l" defTabSz="121705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Verdana" charset="0"/>
          <a:cs typeface="Calibri" panose="020F0502020204030204" pitchFamily="34" charset="0"/>
        </a:defRPr>
      </a:lvl5pPr>
      <a:lvl6pPr marL="2076450" indent="-285750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575" indent="-285750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lang="nl-BE" sz="1800" kern="1200" dirty="0" err="1" smtClean="0">
          <a:solidFill>
            <a:schemeClr val="tx1"/>
          </a:solidFill>
          <a:latin typeface="+mn-lt"/>
          <a:ea typeface="+mn-ea"/>
          <a:cs typeface="+mn-cs"/>
        </a:defRPr>
      </a:lvl7pPr>
      <a:lvl8pPr marL="2795587" indent="-285750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160712" indent="-285750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93" userDrawn="1">
          <p15:clr>
            <a:srgbClr val="F26B43"/>
          </p15:clr>
        </p15:guide>
        <p15:guide id="2" pos="7287" userDrawn="1">
          <p15:clr>
            <a:srgbClr val="F26B43"/>
          </p15:clr>
        </p15:guide>
        <p15:guide id="3" orient="horz" pos="391" userDrawn="1">
          <p15:clr>
            <a:srgbClr val="F26B43"/>
          </p15:clr>
        </p15:guide>
        <p15:guide id="4" orient="horz" pos="392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154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4118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1" userDrawn="1">
          <p15:clr>
            <a:srgbClr val="F26B43"/>
          </p15:clr>
        </p15:guide>
        <p15:guide id="2" pos="393" userDrawn="1">
          <p15:clr>
            <a:srgbClr val="F26B43"/>
          </p15:clr>
        </p15:guide>
        <p15:guide id="3" pos="7287" userDrawn="1">
          <p15:clr>
            <a:srgbClr val="F26B43"/>
          </p15:clr>
        </p15:guide>
        <p15:guide id="4" orient="horz" pos="39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C7654-B1F8-CB41-A11C-78EAAE0B4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600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Weakly supervised </a:t>
            </a:r>
            <a:br>
              <a:rPr lang="en-US" sz="6600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600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 localization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9F27B-4FA1-1945-B3AE-2234EB3F59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Thesis midterm – 15/2/2023</a:t>
            </a:r>
          </a:p>
          <a:p>
            <a:r>
              <a:rPr lang="en-US" dirty="0"/>
              <a:t>Geert Goemaere</a:t>
            </a:r>
          </a:p>
        </p:txBody>
      </p:sp>
    </p:spTree>
    <p:extLst>
      <p:ext uri="{BB962C8B-B14F-4D97-AF65-F5344CB8AC3E}">
        <p14:creationId xmlns:p14="http://schemas.microsoft.com/office/powerpoint/2010/main" val="2323801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9C6E-45F6-EC47-9E62-697FE893C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Method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2AE85-0D8F-2941-B863-417E244781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23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43AF8-9168-960A-B019-C2A49A61C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F5DA41-503D-310A-778E-CB715322F0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11</a:t>
            </a:fld>
            <a:endParaRPr lang="nl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0C622-1ED9-B7A7-DD2B-71727414C6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BE" dirty="0"/>
              <a:t>Explain multi-instance evaluation protocol</a:t>
            </a:r>
          </a:p>
        </p:txBody>
      </p:sp>
    </p:spTree>
    <p:extLst>
      <p:ext uri="{BB962C8B-B14F-4D97-AF65-F5344CB8AC3E}">
        <p14:creationId xmlns:p14="http://schemas.microsoft.com/office/powerpoint/2010/main" val="2482707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9C6E-45F6-EC47-9E62-697FE893C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Experiments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2AE85-0D8F-2941-B863-417E244781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490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9C6E-45F6-EC47-9E62-697FE893C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Problems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2AE85-0D8F-2941-B863-417E244781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176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9C6E-45F6-EC47-9E62-697FE893C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2AE85-0D8F-2941-B863-417E244781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93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Tijdelijke aanduiding voor afbeelding 10">
            <a:extLst>
              <a:ext uri="{FF2B5EF4-FFF2-40B4-BE49-F238E27FC236}">
                <a16:creationId xmlns:a16="http://schemas.microsoft.com/office/drawing/2014/main" id="{1EF826F9-09AD-784D-8098-BA37A0D1D86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3888" y="627478"/>
            <a:ext cx="10944225" cy="5609810"/>
          </a:xfrm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5AE456E2-3316-426B-AAB7-A4E53F7F8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0" y="2476500"/>
            <a:ext cx="2209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587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AA7494-329E-4504-B942-FD34475EC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9394DB-B14D-49A9-920B-BE5FD9371D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Research question</a:t>
            </a:r>
          </a:p>
          <a:p>
            <a:r>
              <a:rPr lang="en-US" dirty="0"/>
              <a:t>Evaluation protocol</a:t>
            </a:r>
          </a:p>
          <a:p>
            <a:r>
              <a:rPr lang="en-US" dirty="0"/>
              <a:t>Experiments</a:t>
            </a:r>
          </a:p>
          <a:p>
            <a:r>
              <a:rPr lang="en-US" dirty="0"/>
              <a:t>Future plans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0439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9C6E-45F6-EC47-9E62-697FE893C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2AE85-0D8F-2941-B863-417E244781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25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5BC202-D842-BA85-9922-2EFCBA8A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0F96A7-DFF4-0D4F-7FEF-FF5C04180E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GB" sz="18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Calibri" panose="020F0502020204030204" pitchFamily="34" charset="0"/>
                <a:cs typeface="Helvetica Neue" panose="02000503000000020004" pitchFamily="2" charset="0"/>
              </a:rPr>
              <a:t>Explain WSOL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GB" sz="18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Calibri" panose="020F0502020204030204" pitchFamily="34" charset="0"/>
                <a:cs typeface="Helvetica Neue" panose="02000503000000020004" pitchFamily="2" charset="0"/>
              </a:rPr>
              <a:t>Explain problem, (prior-art) solutions, improvements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GB" sz="18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Calibri" panose="020F0502020204030204" pitchFamily="34" charset="0"/>
                <a:cs typeface="Helvetica Neue" panose="02000503000000020004" pitchFamily="2" charset="0"/>
              </a:rPr>
              <a:t>Explain what multi-instance localization is, why it is interesting, which methods are used and why are they used.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GB" sz="1800" dirty="0">
                <a:solidFill>
                  <a:srgbClr val="000000"/>
                </a:solidFill>
                <a:latin typeface="Helvetica Neue" panose="02000503000000020004" pitchFamily="2" charset="0"/>
                <a:ea typeface="Calibri" panose="020F0502020204030204" pitchFamily="34" charset="0"/>
                <a:cs typeface="Helvetica Neue" panose="02000503000000020004" pitchFamily="2" charset="0"/>
              </a:rPr>
              <a:t>State research question</a:t>
            </a:r>
            <a:endParaRPr lang="en-B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795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421BF-63AE-2161-FEE1-A14A7472F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87" y="620713"/>
            <a:ext cx="10944226" cy="791794"/>
          </a:xfrm>
        </p:spPr>
        <p:txBody>
          <a:bodyPr/>
          <a:lstStyle/>
          <a:p>
            <a:r>
              <a:rPr lang="en-BE" dirty="0"/>
              <a:t>Context: Object recognition tasks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FB7E31-8969-72F0-6E29-E2383B7430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5</a:t>
            </a:fld>
            <a:endParaRPr lang="nl-B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CE6E37-4B32-A7DD-FC84-E1775E174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628" y="1613898"/>
            <a:ext cx="8104745" cy="341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0EA5B147-62C0-13BC-F800-780B4E80F710}"/>
              </a:ext>
            </a:extLst>
          </p:cNvPr>
          <p:cNvGrpSpPr/>
          <p:nvPr/>
        </p:nvGrpSpPr>
        <p:grpSpPr>
          <a:xfrm>
            <a:off x="4003157" y="3981590"/>
            <a:ext cx="2583719" cy="2136136"/>
            <a:chOff x="4003157" y="3981590"/>
            <a:chExt cx="2583719" cy="213613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275B2B-21BA-1C54-0617-39B0183E4CCC}"/>
                </a:ext>
              </a:extLst>
            </p:cNvPr>
            <p:cNvSpPr txBox="1"/>
            <p:nvPr/>
          </p:nvSpPr>
          <p:spPr>
            <a:xfrm>
              <a:off x="4003157" y="5841677"/>
              <a:ext cx="2583707" cy="2760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b="1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Multiple-instance WSOL</a:t>
              </a:r>
              <a:endParaRPr lang="en-BE" sz="1600" b="1" dirty="0">
                <a:solidFill>
                  <a:srgbClr val="C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1D1D6E3-BA2B-975F-FDC1-C32BF7CC6062}"/>
                </a:ext>
              </a:extLst>
            </p:cNvPr>
            <p:cNvGrpSpPr/>
            <p:nvPr/>
          </p:nvGrpSpPr>
          <p:grpSpPr>
            <a:xfrm>
              <a:off x="4003158" y="3981590"/>
              <a:ext cx="2583718" cy="1856226"/>
              <a:chOff x="4003158" y="3981590"/>
              <a:chExt cx="2583718" cy="1856226"/>
            </a:xfrm>
          </p:grpSpPr>
          <p:sp>
            <p:nvSpPr>
              <p:cNvPr id="19" name="Right Brace 18">
                <a:extLst>
                  <a:ext uri="{FF2B5EF4-FFF2-40B4-BE49-F238E27FC236}">
                    <a16:creationId xmlns:a16="http://schemas.microsoft.com/office/drawing/2014/main" id="{3AC5E5B3-79E6-A5A0-F24C-21A0B882076E}"/>
                  </a:ext>
                </a:extLst>
              </p:cNvPr>
              <p:cNvSpPr/>
              <p:nvPr/>
            </p:nvSpPr>
            <p:spPr>
              <a:xfrm rot="5400000" flipV="1">
                <a:off x="5217295" y="4468235"/>
                <a:ext cx="155448" cy="2583714"/>
              </a:xfrm>
              <a:prstGeom prst="rightBrace">
                <a:avLst/>
              </a:prstGeom>
              <a:ln>
                <a:solidFill>
                  <a:srgbClr val="C0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5CEF720-C09A-6712-E246-E6C475D23936}"/>
                  </a:ext>
                </a:extLst>
              </p:cNvPr>
              <p:cNvCxnSpPr/>
              <p:nvPr/>
            </p:nvCxnSpPr>
            <p:spPr>
              <a:xfrm>
                <a:off x="6586873" y="3981590"/>
                <a:ext cx="0" cy="1658679"/>
              </a:xfrm>
              <a:prstGeom prst="line">
                <a:avLst/>
              </a:prstGeom>
              <a:ln>
                <a:solidFill>
                  <a:srgbClr val="C00000"/>
                </a:solidFill>
                <a:prstDash val="sysDot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D587F43-2D13-4F42-7E6B-717FECE0B0B5}"/>
                  </a:ext>
                </a:extLst>
              </p:cNvPr>
              <p:cNvCxnSpPr/>
              <p:nvPr/>
            </p:nvCxnSpPr>
            <p:spPr>
              <a:xfrm>
                <a:off x="4003158" y="3981590"/>
                <a:ext cx="0" cy="1658679"/>
              </a:xfrm>
              <a:prstGeom prst="line">
                <a:avLst/>
              </a:prstGeom>
              <a:ln>
                <a:solidFill>
                  <a:srgbClr val="C00000"/>
                </a:solidFill>
                <a:prstDash val="sysDot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380170A-39D2-20C6-0874-6679B02B36C8}"/>
              </a:ext>
            </a:extLst>
          </p:cNvPr>
          <p:cNvGrpSpPr/>
          <p:nvPr/>
        </p:nvGrpSpPr>
        <p:grpSpPr>
          <a:xfrm>
            <a:off x="4003157" y="3981590"/>
            <a:ext cx="1887276" cy="1635432"/>
            <a:chOff x="4003157" y="3981590"/>
            <a:chExt cx="1887276" cy="16354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23CD1B7-BFCE-67FF-B68B-F0DAFE307A2E}"/>
                </a:ext>
              </a:extLst>
            </p:cNvPr>
            <p:cNvSpPr txBox="1"/>
            <p:nvPr/>
          </p:nvSpPr>
          <p:spPr>
            <a:xfrm>
              <a:off x="4519198" y="5340973"/>
              <a:ext cx="855194" cy="2760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b="1" dirty="0">
                  <a:solidFill>
                    <a:srgbClr val="002E65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WSOL</a:t>
              </a:r>
              <a:endParaRPr lang="en-BE" sz="1600" b="1" dirty="0">
                <a:solidFill>
                  <a:srgbClr val="002E65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89D0DB1-3FB6-A112-55F7-1AF164F1F213}"/>
                </a:ext>
              </a:extLst>
            </p:cNvPr>
            <p:cNvGrpSpPr/>
            <p:nvPr/>
          </p:nvGrpSpPr>
          <p:grpSpPr>
            <a:xfrm>
              <a:off x="4003157" y="3981590"/>
              <a:ext cx="1887276" cy="1345847"/>
              <a:chOff x="4003157" y="3981590"/>
              <a:chExt cx="1887276" cy="1345847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4F4AD049-3104-3516-7F08-52E741D5B378}"/>
                  </a:ext>
                </a:extLst>
              </p:cNvPr>
              <p:cNvCxnSpPr/>
              <p:nvPr/>
            </p:nvCxnSpPr>
            <p:spPr>
              <a:xfrm>
                <a:off x="5890433" y="3981590"/>
                <a:ext cx="0" cy="1148619"/>
              </a:xfrm>
              <a:prstGeom prst="line">
                <a:avLst/>
              </a:prstGeom>
              <a:ln>
                <a:solidFill>
                  <a:srgbClr val="002E65"/>
                </a:solidFill>
                <a:prstDash val="sysDot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923CC6DB-C203-0929-01AA-5EA1FBD92ABB}"/>
                  </a:ext>
                </a:extLst>
              </p:cNvPr>
              <p:cNvCxnSpPr/>
              <p:nvPr/>
            </p:nvCxnSpPr>
            <p:spPr>
              <a:xfrm>
                <a:off x="4003158" y="3981590"/>
                <a:ext cx="0" cy="1148619"/>
              </a:xfrm>
              <a:prstGeom prst="line">
                <a:avLst/>
              </a:prstGeom>
              <a:ln>
                <a:solidFill>
                  <a:srgbClr val="002E65"/>
                </a:solidFill>
                <a:prstDash val="sysDot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ight Brace 14">
                <a:extLst>
                  <a:ext uri="{FF2B5EF4-FFF2-40B4-BE49-F238E27FC236}">
                    <a16:creationId xmlns:a16="http://schemas.microsoft.com/office/drawing/2014/main" id="{E0AEE349-933F-B2D6-8FBA-13FC3A59518D}"/>
                  </a:ext>
                </a:extLst>
              </p:cNvPr>
              <p:cNvSpPr/>
              <p:nvPr/>
            </p:nvSpPr>
            <p:spPr>
              <a:xfrm rot="5400000" flipV="1">
                <a:off x="4869071" y="4306075"/>
                <a:ext cx="155448" cy="1887275"/>
              </a:xfrm>
              <a:prstGeom prst="rightBrace">
                <a:avLst/>
              </a:prstGeom>
              <a:ln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591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FCAB0-376A-197E-8234-B626114DA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Why WSOL?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B89308-61E1-BDB6-8F74-26141CE13F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A35C5-C1C2-A46C-AE21-73158890BE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Problem </a:t>
            </a:r>
          </a:p>
          <a:p>
            <a:r>
              <a:rPr lang="en-GB" dirty="0"/>
              <a:t>Object detection achieves great performance, but …</a:t>
            </a:r>
          </a:p>
          <a:p>
            <a:r>
              <a:rPr lang="en-GB" dirty="0"/>
              <a:t>… Requires costly human labelling of bounding boxes</a:t>
            </a:r>
          </a:p>
          <a:p>
            <a:r>
              <a:rPr lang="en-GB" dirty="0"/>
              <a:t>Localization labels not always available or of poor quality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Solution</a:t>
            </a:r>
          </a:p>
          <a:p>
            <a:r>
              <a:rPr lang="en-GB" dirty="0"/>
              <a:t>Weakly supervised: Only image-level labels are used to train model </a:t>
            </a:r>
          </a:p>
          <a:p>
            <a:r>
              <a:rPr lang="en-GB" dirty="0"/>
              <a:t>Object localization based on learned features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8672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FCAB0-376A-197E-8234-B626114DA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WSOL prior-art (deep learning)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B89308-61E1-BDB6-8F74-26141CE13F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A35C5-C1C2-A46C-AE21-73158890BE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Class Activation Mapping (CAM) </a:t>
            </a:r>
          </a:p>
          <a:p>
            <a:r>
              <a:rPr lang="en-GB" dirty="0"/>
              <a:t>Baseline deep learning method of WSOL</a:t>
            </a:r>
          </a:p>
          <a:p>
            <a:r>
              <a:rPr lang="en-GB" dirty="0"/>
              <a:t>Uses feature activations to localize objects</a:t>
            </a:r>
          </a:p>
          <a:p>
            <a:r>
              <a:rPr lang="en-GB" dirty="0"/>
              <a:t>Limitations</a:t>
            </a:r>
          </a:p>
          <a:p>
            <a:pPr lvl="1"/>
            <a:r>
              <a:rPr lang="en-GB" dirty="0"/>
              <a:t>Focus on discriminative parts of object: Object partly localized</a:t>
            </a:r>
          </a:p>
          <a:p>
            <a:pPr lvl="1"/>
            <a:r>
              <a:rPr lang="en-GB" dirty="0"/>
              <a:t>Parts in background may activate and be recognized as object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CAM research</a:t>
            </a:r>
          </a:p>
          <a:p>
            <a:pPr lvl="1"/>
            <a:r>
              <a:rPr lang="en-GB" dirty="0"/>
              <a:t>Use other techniques to overcome limitations</a:t>
            </a:r>
          </a:p>
          <a:p>
            <a:pPr lvl="1"/>
            <a:r>
              <a:rPr lang="en-GB" dirty="0"/>
              <a:t>E.g. region regularization (</a:t>
            </a:r>
            <a:r>
              <a:rPr lang="en-GB" dirty="0" err="1"/>
              <a:t>MinMaxCAM</a:t>
            </a:r>
            <a:r>
              <a:rPr lang="en-GB" dirty="0"/>
              <a:t>), gradient-weighted CAM (</a:t>
            </a:r>
            <a:r>
              <a:rPr lang="en-GB" dirty="0" err="1"/>
              <a:t>GradCAM</a:t>
            </a:r>
            <a:r>
              <a:rPr lang="en-GB" dirty="0"/>
              <a:t>), score-weighted CAM (</a:t>
            </a:r>
            <a:r>
              <a:rPr lang="en-GB" dirty="0" err="1"/>
              <a:t>ScoreCAM</a:t>
            </a:r>
            <a:r>
              <a:rPr lang="en-GB" dirty="0"/>
              <a:t>). </a:t>
            </a:r>
          </a:p>
          <a:p>
            <a:pPr lvl="1"/>
            <a:r>
              <a:rPr lang="en-GB" dirty="0"/>
              <a:t>More than 70 papers</a:t>
            </a:r>
          </a:p>
          <a:p>
            <a:pPr lvl="1"/>
            <a:r>
              <a:rPr lang="en-GB" dirty="0"/>
              <a:t>Multi-instance WSOL is not addressed!</a:t>
            </a:r>
          </a:p>
        </p:txBody>
      </p:sp>
    </p:spTree>
    <p:extLst>
      <p:ext uri="{BB962C8B-B14F-4D97-AF65-F5344CB8AC3E}">
        <p14:creationId xmlns:p14="http://schemas.microsoft.com/office/powerpoint/2010/main" val="3198382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5CB1D-8739-066A-C5B7-033434739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Why multiple-instance WSOL?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D60DEF-F915-C0F0-E4F9-2F60EA6071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8</a:t>
            </a:fld>
            <a:endParaRPr lang="nl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195E2-18A4-803F-27D7-47F8957C05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BE" sz="3600" dirty="0"/>
          </a:p>
        </p:txBody>
      </p:sp>
    </p:spTree>
    <p:extLst>
      <p:ext uri="{BB962C8B-B14F-4D97-AF65-F5344CB8AC3E}">
        <p14:creationId xmlns:p14="http://schemas.microsoft.com/office/powerpoint/2010/main" val="3212442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FCAB0-376A-197E-8234-B626114DA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Research question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B89308-61E1-BDB6-8F74-26141CE13F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9</a:t>
            </a:fld>
            <a:endParaRPr lang="nl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A35C5-C1C2-A46C-AE21-73158890BE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GB" dirty="0"/>
              <a:t>Can we use CAM WSOL to localize multiple objects of the same class?</a:t>
            </a:r>
          </a:p>
          <a:p>
            <a:r>
              <a:rPr lang="en-GB" dirty="0"/>
              <a:t>Prior CAM research </a:t>
            </a:r>
          </a:p>
          <a:p>
            <a:pPr lvl="1"/>
            <a:r>
              <a:rPr lang="en-GB" dirty="0"/>
              <a:t>focused on improving single-instance localization</a:t>
            </a:r>
          </a:p>
          <a:p>
            <a:pPr lvl="1"/>
            <a:r>
              <a:rPr lang="en-GB" dirty="0"/>
              <a:t>No known prior research to detect more than 1 object</a:t>
            </a:r>
          </a:p>
          <a:p>
            <a:r>
              <a:rPr lang="en-GB" dirty="0"/>
              <a:t>This research</a:t>
            </a:r>
          </a:p>
          <a:p>
            <a:pPr lvl="1"/>
            <a:r>
              <a:rPr lang="en-GB" dirty="0"/>
              <a:t>Define new evaluation method for multiple-instance WSOL</a:t>
            </a:r>
          </a:p>
          <a:p>
            <a:pPr lvl="1"/>
            <a:r>
              <a:rPr lang="en-GB" dirty="0"/>
              <a:t>Benchmark new metrics on existing CAM methods</a:t>
            </a:r>
          </a:p>
          <a:p>
            <a:pPr lvl="1"/>
            <a:r>
              <a:rPr lang="en-GB" dirty="0"/>
              <a:t>Find improvements for multiple </a:t>
            </a:r>
            <a:r>
              <a:rPr lang="en-GB"/>
              <a:t>instance localization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8143303"/>
      </p:ext>
    </p:extLst>
  </p:cSld>
  <p:clrMapOvr>
    <a:masterClrMapping/>
  </p:clrMapOvr>
</p:sld>
</file>

<file path=ppt/theme/theme1.xml><?xml version="1.0" encoding="utf-8"?>
<a:theme xmlns:a="http://schemas.openxmlformats.org/drawingml/2006/main" name="UAntwerpen-content">
  <a:themeElements>
    <a:clrScheme name="UA - WE">
      <a:dk1>
        <a:srgbClr val="002E65"/>
      </a:dk1>
      <a:lt1>
        <a:srgbClr val="FFFFFF"/>
      </a:lt1>
      <a:dk2>
        <a:srgbClr val="002E65"/>
      </a:dk2>
      <a:lt2>
        <a:srgbClr val="BBCCCC"/>
      </a:lt2>
      <a:accent1>
        <a:srgbClr val="002E65"/>
      </a:accent1>
      <a:accent2>
        <a:srgbClr val="006CA9"/>
      </a:accent2>
      <a:accent3>
        <a:srgbClr val="EA2C38"/>
      </a:accent3>
      <a:accent4>
        <a:srgbClr val="ADA500"/>
      </a:accent4>
      <a:accent5>
        <a:srgbClr val="AC242A"/>
      </a:accent5>
      <a:accent6>
        <a:srgbClr val="44B8F3"/>
      </a:accent6>
      <a:hlink>
        <a:srgbClr val="7575CB"/>
      </a:hlink>
      <a:folHlink>
        <a:srgbClr val="B1009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  <a:extLst>
          <a:ext uri="{91240B29-F687-4f45-9708-019B960494DF}">
            <a14:hiddenLine xmlns:a14="http://schemas.microsoft.com/office/drawing/2010/main" xmlns="" xmlns:p="http://schemas.openxmlformats.org/presentationml/2006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lIns="180000" tIns="180000" rIns="180000" bIns="180000" rtlCol="0" anchor="ctr"/>
      <a:lstStyle>
        <a:defPPr marL="0" indent="0" algn="ctr">
          <a:spcAft>
            <a:spcPts val="450"/>
          </a:spcAft>
          <a:buFont typeface="Arial" charset="0"/>
          <a:buNone/>
          <a:defRPr sz="1800" b="1" dirty="0" err="1" smtClean="0">
            <a:solidFill>
              <a:schemeClr val="bg1"/>
            </a:solidFill>
            <a:latin typeface="+mn-lt"/>
            <a:ea typeface="Verdana Regular" charset="0"/>
            <a:cs typeface="Verdana Regular" charset="0"/>
            <a:sym typeface="Securitas Sans Light" charset="0"/>
          </a:defRPr>
        </a:defPPr>
      </a:lstStyle>
    </a:spDef>
    <a:lnDef>
      <a:spPr>
        <a:ln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0" indent="0" algn="l">
          <a:buFont typeface="Arial" panose="020B0604020202020204" pitchFamily="34" charset="0"/>
          <a:buNone/>
          <a:defRPr sz="2800" b="1" smtClean="0">
            <a:solidFill>
              <a:schemeClr val="tx1"/>
            </a:solidFill>
            <a:latin typeface="+mn-lt"/>
            <a:ea typeface="Verdana" panose="020B0604030504040204" pitchFamily="34" charset="0"/>
            <a:cs typeface="Verdana" panose="020B060403050404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vdp_powerpoint" id="{FEF18948-FC9D-1340-AA00-430FBBA861E5}" vid="{591CA67A-998E-6049-B579-1B92244B0BFA}"/>
    </a:ext>
  </a:extLst>
</a:theme>
</file>

<file path=ppt/theme/theme2.xml><?xml version="1.0" encoding="utf-8"?>
<a:theme xmlns:a="http://schemas.openxmlformats.org/drawingml/2006/main" name="UAntwerpen_titleslides">
  <a:themeElements>
    <a:clrScheme name="UA - WE">
      <a:dk1>
        <a:srgbClr val="002E65"/>
      </a:dk1>
      <a:lt1>
        <a:srgbClr val="FFFFFF"/>
      </a:lt1>
      <a:dk2>
        <a:srgbClr val="002E65"/>
      </a:dk2>
      <a:lt2>
        <a:srgbClr val="BBCCCC"/>
      </a:lt2>
      <a:accent1>
        <a:srgbClr val="002E65"/>
      </a:accent1>
      <a:accent2>
        <a:srgbClr val="006CA9"/>
      </a:accent2>
      <a:accent3>
        <a:srgbClr val="EA2C38"/>
      </a:accent3>
      <a:accent4>
        <a:srgbClr val="ADA500"/>
      </a:accent4>
      <a:accent5>
        <a:srgbClr val="AC242A"/>
      </a:accent5>
      <a:accent6>
        <a:srgbClr val="44B8F3"/>
      </a:accent6>
      <a:hlink>
        <a:srgbClr val="7575CB"/>
      </a:hlink>
      <a:folHlink>
        <a:srgbClr val="B1009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7C9875C091B247AB9617006510CC43" ma:contentTypeVersion="9" ma:contentTypeDescription="Een nieuw document maken." ma:contentTypeScope="" ma:versionID="6792b0d8b1b497ec7b6f2fc518ad6b71">
  <xsd:schema xmlns:xsd="http://www.w3.org/2001/XMLSchema" xmlns:xs="http://www.w3.org/2001/XMLSchema" xmlns:p="http://schemas.microsoft.com/office/2006/metadata/properties" xmlns:ns2="a09e4e9c-009f-4841-8876-57cddbde6e17" xmlns:ns3="e4e19ae9-58fe-4993-a35b-a8a84bb511ff" targetNamespace="http://schemas.microsoft.com/office/2006/metadata/properties" ma:root="true" ma:fieldsID="4e3ada4487ef8e46945618bd17b59294" ns2:_="" ns3:_="">
    <xsd:import namespace="a09e4e9c-009f-4841-8876-57cddbde6e17"/>
    <xsd:import namespace="e4e19ae9-58fe-4993-a35b-a8a84bb511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9e4e9c-009f-4841-8876-57cddbde6e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e19ae9-58fe-4993-a35b-a8a84bb511f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A93269-0A2D-4449-AFE7-E8570D6EC4C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4449BF5-F7E1-46D5-B581-A176D4426B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9e4e9c-009f-4841-8876-57cddbde6e17"/>
    <ds:schemaRef ds:uri="e4e19ae9-58fe-4993-a35b-a8a84bb511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D6EDECA-2FC6-4CC6-BF57-774C7A66E7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vdp_powerpoint</Template>
  <TotalTime>7437</TotalTime>
  <Words>434</Words>
  <Application>Microsoft Macintosh PowerPoint</Application>
  <PresentationFormat>Widescreen</PresentationFormat>
  <Paragraphs>74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Helvetica Neue</vt:lpstr>
      <vt:lpstr>ITC Officina Sans Std Book</vt:lpstr>
      <vt:lpstr>Trebuchet MS</vt:lpstr>
      <vt:lpstr>Verdana</vt:lpstr>
      <vt:lpstr>Wingdings</vt:lpstr>
      <vt:lpstr>UAntwerpen-content</vt:lpstr>
      <vt:lpstr>UAntwerpen_titleslides</vt:lpstr>
      <vt:lpstr>Weakly supervised  object localization</vt:lpstr>
      <vt:lpstr>Content</vt:lpstr>
      <vt:lpstr>Introduction</vt:lpstr>
      <vt:lpstr>PowerPoint Presentation</vt:lpstr>
      <vt:lpstr>Context: Object recognition tasks</vt:lpstr>
      <vt:lpstr>Why WSOL?</vt:lpstr>
      <vt:lpstr>WSOL prior-art (deep learning)</vt:lpstr>
      <vt:lpstr>Why multiple-instance WSOL? </vt:lpstr>
      <vt:lpstr>Research question</vt:lpstr>
      <vt:lpstr>Method</vt:lpstr>
      <vt:lpstr>PowerPoint Presentation</vt:lpstr>
      <vt:lpstr>Experiments</vt:lpstr>
      <vt:lpstr>Problems</vt:lpstr>
      <vt:lpstr>Next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Geert Goemaere</cp:lastModifiedBy>
  <cp:revision>228</cp:revision>
  <dcterms:created xsi:type="dcterms:W3CDTF">2020-12-07T09:05:54Z</dcterms:created>
  <dcterms:modified xsi:type="dcterms:W3CDTF">2023-02-04T16:40:56Z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0x010100707C9875C091B247AB9617006510CC43</vt:lpwstr>
  </property>
</Properties>
</file>